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9"/>
  </p:notesMasterIdLst>
  <p:sldIdLst>
    <p:sldId id="256" r:id="rId2"/>
    <p:sldId id="259" r:id="rId3"/>
    <p:sldId id="268" r:id="rId4"/>
    <p:sldId id="260" r:id="rId5"/>
    <p:sldId id="261" r:id="rId6"/>
    <p:sldId id="270" r:id="rId7"/>
    <p:sldId id="271" r:id="rId8"/>
    <p:sldId id="273" r:id="rId9"/>
    <p:sldId id="303" r:id="rId10"/>
    <p:sldId id="300" r:id="rId11"/>
    <p:sldId id="294" r:id="rId12"/>
    <p:sldId id="295" r:id="rId13"/>
    <p:sldId id="296" r:id="rId14"/>
    <p:sldId id="297" r:id="rId15"/>
    <p:sldId id="299" r:id="rId16"/>
    <p:sldId id="302" r:id="rId17"/>
    <p:sldId id="262" r:id="rId18"/>
    <p:sldId id="288" r:id="rId19"/>
    <p:sldId id="263" r:id="rId20"/>
    <p:sldId id="283" r:id="rId21"/>
    <p:sldId id="276" r:id="rId22"/>
    <p:sldId id="304" r:id="rId23"/>
    <p:sldId id="277" r:id="rId24"/>
    <p:sldId id="305" r:id="rId25"/>
    <p:sldId id="307" r:id="rId26"/>
    <p:sldId id="308" r:id="rId27"/>
    <p:sldId id="309" r:id="rId28"/>
    <p:sldId id="310" r:id="rId29"/>
    <p:sldId id="278" r:id="rId30"/>
    <p:sldId id="289" r:id="rId31"/>
    <p:sldId id="292" r:id="rId32"/>
    <p:sldId id="306" r:id="rId33"/>
    <p:sldId id="293" r:id="rId34"/>
    <p:sldId id="291" r:id="rId35"/>
    <p:sldId id="285" r:id="rId36"/>
    <p:sldId id="286" r:id="rId37"/>
    <p:sldId id="287" r:id="rId38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D5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461A42-F2F8-6947-ADF3-CD203D45F601}" v="152" dt="2026-04-28T15:04:30.8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60"/>
    <p:restoredTop sz="88045"/>
  </p:normalViewPr>
  <p:slideViewPr>
    <p:cSldViewPr snapToGrid="0" snapToObjects="1">
      <p:cViewPr>
        <p:scale>
          <a:sx n="122" d="100"/>
          <a:sy n="122" d="100"/>
        </p:scale>
        <p:origin x="144" y="-10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47" Type="http://schemas.openxmlformats.org/officeDocument/2006/relationships/customXml" Target="../customXml/item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45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48" Type="http://schemas.openxmlformats.org/officeDocument/2006/relationships/customXml" Target="../customXml/item3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ustomXml" Target="../customXml/item1.xml"/><Relationship Id="rId20" Type="http://schemas.openxmlformats.org/officeDocument/2006/relationships/slide" Target="slides/slide19.xml"/><Relationship Id="rId4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mit Roy" userId="3004d866-1a4e-4832-a025-ba54c914731a" providerId="ADAL" clId="{3DA9373D-C403-5891-95C8-6E6F946DCF2E}"/>
    <pc:docChg chg="undo redo custSel addSld delSld modSld sldOrd">
      <pc:chgData name="Amit Roy" userId="3004d866-1a4e-4832-a025-ba54c914731a" providerId="ADAL" clId="{3DA9373D-C403-5891-95C8-6E6F946DCF2E}" dt="2026-04-28T19:24:55.458" v="4355" actId="20577"/>
      <pc:docMkLst>
        <pc:docMk/>
      </pc:docMkLst>
      <pc:sldChg chg="addSp delSp modSp mod">
        <pc:chgData name="Amit Roy" userId="3004d866-1a4e-4832-a025-ba54c914731a" providerId="ADAL" clId="{3DA9373D-C403-5891-95C8-6E6F946DCF2E}" dt="2026-04-28T16:12:07.910" v="4353" actId="20577"/>
        <pc:sldMkLst>
          <pc:docMk/>
          <pc:sldMk cId="0" sldId="256"/>
        </pc:sldMkLst>
        <pc:spChg chg="del">
          <ac:chgData name="Amit Roy" userId="3004d866-1a4e-4832-a025-ba54c914731a" providerId="ADAL" clId="{3DA9373D-C403-5891-95C8-6E6F946DCF2E}" dt="2026-04-27T11:05:30.819" v="0" actId="478"/>
          <ac:spMkLst>
            <pc:docMk/>
            <pc:sldMk cId="0" sldId="256"/>
            <ac:spMk id="3" creationId="{00000000-0000-0000-0000-000000000000}"/>
          </ac:spMkLst>
        </pc:spChg>
        <pc:spChg chg="add del mod">
          <ac:chgData name="Amit Roy" userId="3004d866-1a4e-4832-a025-ba54c914731a" providerId="ADAL" clId="{3DA9373D-C403-5891-95C8-6E6F946DCF2E}" dt="2026-04-27T11:35:40.901" v="221" actId="478"/>
          <ac:spMkLst>
            <pc:docMk/>
            <pc:sldMk cId="0" sldId="256"/>
            <ac:spMk id="3" creationId="{066D6F23-2F9C-C605-90CC-A51C92BA9C40}"/>
          </ac:spMkLst>
        </pc:spChg>
        <pc:spChg chg="mod">
          <ac:chgData name="Amit Roy" userId="3004d866-1a4e-4832-a025-ba54c914731a" providerId="ADAL" clId="{3DA9373D-C403-5891-95C8-6E6F946DCF2E}" dt="2026-04-27T11:29:05.098" v="116" actId="1035"/>
          <ac:spMkLst>
            <pc:docMk/>
            <pc:sldMk cId="0" sldId="256"/>
            <ac:spMk id="4" creationId="{00000000-0000-0000-0000-000000000000}"/>
          </ac:spMkLst>
        </pc:spChg>
        <pc:spChg chg="mod">
          <ac:chgData name="Amit Roy" userId="3004d866-1a4e-4832-a025-ba54c914731a" providerId="ADAL" clId="{3DA9373D-C403-5891-95C8-6E6F946DCF2E}" dt="2026-04-27T11:29:10.448" v="125" actId="1036"/>
          <ac:spMkLst>
            <pc:docMk/>
            <pc:sldMk cId="0" sldId="256"/>
            <ac:spMk id="5" creationId="{00000000-0000-0000-0000-000000000000}"/>
          </ac:spMkLst>
        </pc:spChg>
        <pc:spChg chg="mod">
          <ac:chgData name="Amit Roy" userId="3004d866-1a4e-4832-a025-ba54c914731a" providerId="ADAL" clId="{3DA9373D-C403-5891-95C8-6E6F946DCF2E}" dt="2026-04-27T11:28:38.017" v="107" actId="1037"/>
          <ac:spMkLst>
            <pc:docMk/>
            <pc:sldMk cId="0" sldId="256"/>
            <ac:spMk id="6" creationId="{00000000-0000-0000-0000-000000000000}"/>
          </ac:spMkLst>
        </pc:spChg>
        <pc:spChg chg="del">
          <ac:chgData name="Amit Roy" userId="3004d866-1a4e-4832-a025-ba54c914731a" providerId="ADAL" clId="{3DA9373D-C403-5891-95C8-6E6F946DCF2E}" dt="2026-04-27T11:06:06.767" v="28" actId="478"/>
          <ac:spMkLst>
            <pc:docMk/>
            <pc:sldMk cId="0" sldId="256"/>
            <ac:spMk id="10" creationId="{00000000-0000-0000-0000-000000000000}"/>
          </ac:spMkLst>
        </pc:spChg>
        <pc:spChg chg="mod">
          <ac:chgData name="Amit Roy" userId="3004d866-1a4e-4832-a025-ba54c914731a" providerId="ADAL" clId="{3DA9373D-C403-5891-95C8-6E6F946DCF2E}" dt="2026-04-28T16:12:07.910" v="4353" actId="20577"/>
          <ac:spMkLst>
            <pc:docMk/>
            <pc:sldMk cId="0" sldId="256"/>
            <ac:spMk id="11" creationId="{00000000-0000-0000-0000-000000000000}"/>
          </ac:spMkLst>
        </pc:spChg>
      </pc:sldChg>
      <pc:sldChg chg="del">
        <pc:chgData name="Amit Roy" userId="3004d866-1a4e-4832-a025-ba54c914731a" providerId="ADAL" clId="{3DA9373D-C403-5891-95C8-6E6F946DCF2E}" dt="2026-04-28T14:02:21.939" v="4090" actId="2696"/>
        <pc:sldMkLst>
          <pc:docMk/>
          <pc:sldMk cId="0" sldId="257"/>
        </pc:sldMkLst>
      </pc:sldChg>
      <pc:sldChg chg="del">
        <pc:chgData name="Amit Roy" userId="3004d866-1a4e-4832-a025-ba54c914731a" providerId="ADAL" clId="{3DA9373D-C403-5891-95C8-6E6F946DCF2E}" dt="2026-04-28T07:10:48.994" v="535" actId="2696"/>
        <pc:sldMkLst>
          <pc:docMk/>
          <pc:sldMk cId="0" sldId="258"/>
        </pc:sldMkLst>
      </pc:sldChg>
      <pc:sldChg chg="addSp delSp modSp mod modNotesTx">
        <pc:chgData name="Amit Roy" userId="3004d866-1a4e-4832-a025-ba54c914731a" providerId="ADAL" clId="{3DA9373D-C403-5891-95C8-6E6F946DCF2E}" dt="2026-04-28T07:10:39.748" v="534" actId="20577"/>
        <pc:sldMkLst>
          <pc:docMk/>
          <pc:sldMk cId="0" sldId="259"/>
        </pc:sldMkLst>
        <pc:spChg chg="mod">
          <ac:chgData name="Amit Roy" userId="3004d866-1a4e-4832-a025-ba54c914731a" providerId="ADAL" clId="{3DA9373D-C403-5891-95C8-6E6F946DCF2E}" dt="2026-04-28T07:05:58.120" v="507" actId="14100"/>
          <ac:spMkLst>
            <pc:docMk/>
            <pc:sldMk cId="0" sldId="259"/>
            <ac:spMk id="4" creationId="{00000000-0000-0000-0000-000000000000}"/>
          </ac:spMkLst>
        </pc:spChg>
        <pc:spChg chg="del mod">
          <ac:chgData name="Amit Roy" userId="3004d866-1a4e-4832-a025-ba54c914731a" providerId="ADAL" clId="{3DA9373D-C403-5891-95C8-6E6F946DCF2E}" dt="2026-04-28T07:07:58.683" v="515" actId="21"/>
          <ac:spMkLst>
            <pc:docMk/>
            <pc:sldMk cId="0" sldId="259"/>
            <ac:spMk id="17" creationId="{00000000-0000-0000-0000-000000000000}"/>
          </ac:spMkLst>
        </pc:spChg>
        <pc:spChg chg="del mod">
          <ac:chgData name="Amit Roy" userId="3004d866-1a4e-4832-a025-ba54c914731a" providerId="ADAL" clId="{3DA9373D-C403-5891-95C8-6E6F946DCF2E}" dt="2026-04-28T07:07:31.180" v="514" actId="478"/>
          <ac:spMkLst>
            <pc:docMk/>
            <pc:sldMk cId="0" sldId="259"/>
            <ac:spMk id="19" creationId="{00000000-0000-0000-0000-000000000000}"/>
          </ac:spMkLst>
        </pc:spChg>
        <pc:spChg chg="mod">
          <ac:chgData name="Amit Roy" userId="3004d866-1a4e-4832-a025-ba54c914731a" providerId="ADAL" clId="{3DA9373D-C403-5891-95C8-6E6F946DCF2E}" dt="2026-04-28T07:09:54.999" v="531" actId="1076"/>
          <ac:spMkLst>
            <pc:docMk/>
            <pc:sldMk cId="0" sldId="259"/>
            <ac:spMk id="20" creationId="{00000000-0000-0000-0000-000000000000}"/>
          </ac:spMkLst>
        </pc:spChg>
        <pc:spChg chg="add del mod">
          <ac:chgData name="Amit Roy" userId="3004d866-1a4e-4832-a025-ba54c914731a" providerId="ADAL" clId="{3DA9373D-C403-5891-95C8-6E6F946DCF2E}" dt="2026-04-28T07:08:21.302" v="519" actId="478"/>
          <ac:spMkLst>
            <pc:docMk/>
            <pc:sldMk cId="0" sldId="259"/>
            <ac:spMk id="25" creationId="{78AE73F8-D2E3-D017-56ED-7FB68ED840B4}"/>
          </ac:spMkLst>
        </pc:spChg>
        <pc:spChg chg="add del mod">
          <ac:chgData name="Amit Roy" userId="3004d866-1a4e-4832-a025-ba54c914731a" providerId="ADAL" clId="{3DA9373D-C403-5891-95C8-6E6F946DCF2E}" dt="2026-04-28T07:08:24.763" v="520" actId="478"/>
          <ac:spMkLst>
            <pc:docMk/>
            <pc:sldMk cId="0" sldId="259"/>
            <ac:spMk id="26" creationId="{E9D5D453-7B96-6150-65ED-D97CDDC9ECE7}"/>
          </ac:spMkLst>
        </pc:spChg>
        <pc:spChg chg="mod">
          <ac:chgData name="Amit Roy" userId="3004d866-1a4e-4832-a025-ba54c914731a" providerId="ADAL" clId="{3DA9373D-C403-5891-95C8-6E6F946DCF2E}" dt="2026-04-27T11:31:22.666" v="133" actId="20577"/>
          <ac:spMkLst>
            <pc:docMk/>
            <pc:sldMk cId="0" sldId="259"/>
            <ac:spMk id="30" creationId="{00000000-0000-0000-0000-000000000000}"/>
          </ac:spMkLst>
        </pc:spChg>
        <pc:spChg chg="mod">
          <ac:chgData name="Amit Roy" userId="3004d866-1a4e-4832-a025-ba54c914731a" providerId="ADAL" clId="{3DA9373D-C403-5891-95C8-6E6F946DCF2E}" dt="2026-04-27T11:31:32.562" v="138" actId="1036"/>
          <ac:spMkLst>
            <pc:docMk/>
            <pc:sldMk cId="0" sldId="259"/>
            <ac:spMk id="31" creationId="{00000000-0000-0000-0000-000000000000}"/>
          </ac:spMkLst>
        </pc:spChg>
        <pc:picChg chg="mod">
          <ac:chgData name="Amit Roy" userId="3004d866-1a4e-4832-a025-ba54c914731a" providerId="ADAL" clId="{3DA9373D-C403-5891-95C8-6E6F946DCF2E}" dt="2026-04-28T07:09:43.671" v="528" actId="14100"/>
          <ac:picMkLst>
            <pc:docMk/>
            <pc:sldMk cId="0" sldId="259"/>
            <ac:picMk id="18" creationId="{00000000-0000-0000-0000-000000000000}"/>
          </ac:picMkLst>
        </pc:picChg>
      </pc:sldChg>
      <pc:sldChg chg="modSp mod ord">
        <pc:chgData name="Amit Roy" userId="3004d866-1a4e-4832-a025-ba54c914731a" providerId="ADAL" clId="{3DA9373D-C403-5891-95C8-6E6F946DCF2E}" dt="2026-04-28T07:48:23.893" v="555" actId="20578"/>
        <pc:sldMkLst>
          <pc:docMk/>
          <pc:sldMk cId="0" sldId="260"/>
        </pc:sldMkLst>
        <pc:spChg chg="mod">
          <ac:chgData name="Amit Roy" userId="3004d866-1a4e-4832-a025-ba54c914731a" providerId="ADAL" clId="{3DA9373D-C403-5891-95C8-6E6F946DCF2E}" dt="2026-04-28T07:44:40.264" v="547" actId="255"/>
          <ac:spMkLst>
            <pc:docMk/>
            <pc:sldMk cId="0" sldId="260"/>
            <ac:spMk id="8" creationId="{00000000-0000-0000-0000-000000000000}"/>
          </ac:spMkLst>
        </pc:spChg>
        <pc:spChg chg="mod">
          <ac:chgData name="Amit Roy" userId="3004d866-1a4e-4832-a025-ba54c914731a" providerId="ADAL" clId="{3DA9373D-C403-5891-95C8-6E6F946DCF2E}" dt="2026-04-28T07:44:44.958" v="548" actId="255"/>
          <ac:spMkLst>
            <pc:docMk/>
            <pc:sldMk cId="0" sldId="260"/>
            <ac:spMk id="9" creationId="{00000000-0000-0000-0000-000000000000}"/>
          </ac:spMkLst>
        </pc:spChg>
        <pc:spChg chg="mod">
          <ac:chgData name="Amit Roy" userId="3004d866-1a4e-4832-a025-ba54c914731a" providerId="ADAL" clId="{3DA9373D-C403-5891-95C8-6E6F946DCF2E}" dt="2026-04-28T07:44:51.585" v="549" actId="255"/>
          <ac:spMkLst>
            <pc:docMk/>
            <pc:sldMk cId="0" sldId="260"/>
            <ac:spMk id="10" creationId="{00000000-0000-0000-0000-000000000000}"/>
          </ac:spMkLst>
        </pc:spChg>
        <pc:spChg chg="mod">
          <ac:chgData name="Amit Roy" userId="3004d866-1a4e-4832-a025-ba54c914731a" providerId="ADAL" clId="{3DA9373D-C403-5891-95C8-6E6F946DCF2E}" dt="2026-04-28T07:29:29.262" v="538" actId="255"/>
          <ac:spMkLst>
            <pc:docMk/>
            <pc:sldMk cId="0" sldId="260"/>
            <ac:spMk id="12" creationId="{00000000-0000-0000-0000-000000000000}"/>
          </ac:spMkLst>
        </pc:spChg>
        <pc:spChg chg="mod">
          <ac:chgData name="Amit Roy" userId="3004d866-1a4e-4832-a025-ba54c914731a" providerId="ADAL" clId="{3DA9373D-C403-5891-95C8-6E6F946DCF2E}" dt="2026-04-28T07:29:51.443" v="541" actId="255"/>
          <ac:spMkLst>
            <pc:docMk/>
            <pc:sldMk cId="0" sldId="260"/>
            <ac:spMk id="13" creationId="{00000000-0000-0000-0000-000000000000}"/>
          </ac:spMkLst>
        </pc:spChg>
        <pc:spChg chg="mod">
          <ac:chgData name="Amit Roy" userId="3004d866-1a4e-4832-a025-ba54c914731a" providerId="ADAL" clId="{3DA9373D-C403-5891-95C8-6E6F946DCF2E}" dt="2026-04-28T07:29:35.843" v="539" actId="255"/>
          <ac:spMkLst>
            <pc:docMk/>
            <pc:sldMk cId="0" sldId="260"/>
            <ac:spMk id="15" creationId="{00000000-0000-0000-0000-000000000000}"/>
          </ac:spMkLst>
        </pc:spChg>
        <pc:spChg chg="mod">
          <ac:chgData name="Amit Roy" userId="3004d866-1a4e-4832-a025-ba54c914731a" providerId="ADAL" clId="{3DA9373D-C403-5891-95C8-6E6F946DCF2E}" dt="2026-04-28T07:29:59.674" v="542" actId="255"/>
          <ac:spMkLst>
            <pc:docMk/>
            <pc:sldMk cId="0" sldId="260"/>
            <ac:spMk id="16" creationId="{00000000-0000-0000-0000-000000000000}"/>
          </ac:spMkLst>
        </pc:spChg>
        <pc:spChg chg="mod">
          <ac:chgData name="Amit Roy" userId="3004d866-1a4e-4832-a025-ba54c914731a" providerId="ADAL" clId="{3DA9373D-C403-5891-95C8-6E6F946DCF2E}" dt="2026-04-28T07:29:43.647" v="540" actId="255"/>
          <ac:spMkLst>
            <pc:docMk/>
            <pc:sldMk cId="0" sldId="260"/>
            <ac:spMk id="18" creationId="{00000000-0000-0000-0000-000000000000}"/>
          </ac:spMkLst>
        </pc:spChg>
        <pc:spChg chg="mod">
          <ac:chgData name="Amit Roy" userId="3004d866-1a4e-4832-a025-ba54c914731a" providerId="ADAL" clId="{3DA9373D-C403-5891-95C8-6E6F946DCF2E}" dt="2026-04-28T07:30:05.460" v="543" actId="255"/>
          <ac:spMkLst>
            <pc:docMk/>
            <pc:sldMk cId="0" sldId="260"/>
            <ac:spMk id="19" creationId="{00000000-0000-0000-0000-000000000000}"/>
          </ac:spMkLst>
        </pc:spChg>
      </pc:sldChg>
      <pc:sldChg chg="ord modNotesTx">
        <pc:chgData name="Amit Roy" userId="3004d866-1a4e-4832-a025-ba54c914731a" providerId="ADAL" clId="{3DA9373D-C403-5891-95C8-6E6F946DCF2E}" dt="2026-04-28T08:02:17.874" v="671" actId="20577"/>
        <pc:sldMkLst>
          <pc:docMk/>
          <pc:sldMk cId="0" sldId="261"/>
        </pc:sldMkLst>
      </pc:sldChg>
      <pc:sldChg chg="delSp modSp mod">
        <pc:chgData name="Amit Roy" userId="3004d866-1a4e-4832-a025-ba54c914731a" providerId="ADAL" clId="{3DA9373D-C403-5891-95C8-6E6F946DCF2E}" dt="2026-04-28T14:52:46.011" v="4250" actId="478"/>
        <pc:sldMkLst>
          <pc:docMk/>
          <pc:sldMk cId="0" sldId="262"/>
        </pc:sldMkLst>
        <pc:spChg chg="mod">
          <ac:chgData name="Amit Roy" userId="3004d866-1a4e-4832-a025-ba54c914731a" providerId="ADAL" clId="{3DA9373D-C403-5891-95C8-6E6F946DCF2E}" dt="2026-04-28T14:52:28.315" v="4249" actId="1036"/>
          <ac:spMkLst>
            <pc:docMk/>
            <pc:sldMk cId="0" sldId="262"/>
            <ac:spMk id="4" creationId="{00000000-0000-0000-0000-000000000000}"/>
          </ac:spMkLst>
        </pc:spChg>
        <pc:spChg chg="del mod">
          <ac:chgData name="Amit Roy" userId="3004d866-1a4e-4832-a025-ba54c914731a" providerId="ADAL" clId="{3DA9373D-C403-5891-95C8-6E6F946DCF2E}" dt="2026-04-28T10:01:02.188" v="2344" actId="478"/>
          <ac:spMkLst>
            <pc:docMk/>
            <pc:sldMk cId="0" sldId="262"/>
            <ac:spMk id="5" creationId="{00000000-0000-0000-0000-000000000000}"/>
          </ac:spMkLst>
        </pc:spChg>
        <pc:spChg chg="del">
          <ac:chgData name="Amit Roy" userId="3004d866-1a4e-4832-a025-ba54c914731a" providerId="ADAL" clId="{3DA9373D-C403-5891-95C8-6E6F946DCF2E}" dt="2026-04-28T14:52:46.011" v="4250" actId="478"/>
          <ac:spMkLst>
            <pc:docMk/>
            <pc:sldMk cId="0" sldId="262"/>
            <ac:spMk id="6" creationId="{00000000-0000-0000-0000-000000000000}"/>
          </ac:spMkLst>
        </pc:spChg>
      </pc:sldChg>
      <pc:sldChg chg="modSp mod">
        <pc:chgData name="Amit Roy" userId="3004d866-1a4e-4832-a025-ba54c914731a" providerId="ADAL" clId="{3DA9373D-C403-5891-95C8-6E6F946DCF2E}" dt="2026-04-27T12:04:51.901" v="270" actId="1035"/>
        <pc:sldMkLst>
          <pc:docMk/>
          <pc:sldMk cId="0" sldId="263"/>
        </pc:sldMkLst>
        <pc:spChg chg="mod">
          <ac:chgData name="Amit Roy" userId="3004d866-1a4e-4832-a025-ba54c914731a" providerId="ADAL" clId="{3DA9373D-C403-5891-95C8-6E6F946DCF2E}" dt="2026-04-27T12:04:35.785" v="237" actId="1035"/>
          <ac:spMkLst>
            <pc:docMk/>
            <pc:sldMk cId="0" sldId="263"/>
            <ac:spMk id="13" creationId="{00000000-0000-0000-0000-000000000000}"/>
          </ac:spMkLst>
        </pc:spChg>
        <pc:spChg chg="mod">
          <ac:chgData name="Amit Roy" userId="3004d866-1a4e-4832-a025-ba54c914731a" providerId="ADAL" clId="{3DA9373D-C403-5891-95C8-6E6F946DCF2E}" dt="2026-04-27T12:04:41.087" v="248" actId="1036"/>
          <ac:spMkLst>
            <pc:docMk/>
            <pc:sldMk cId="0" sldId="263"/>
            <ac:spMk id="17" creationId="{00000000-0000-0000-0000-000000000000}"/>
          </ac:spMkLst>
        </pc:spChg>
        <pc:spChg chg="mod">
          <ac:chgData name="Amit Roy" userId="3004d866-1a4e-4832-a025-ba54c914731a" providerId="ADAL" clId="{3DA9373D-C403-5891-95C8-6E6F946DCF2E}" dt="2026-04-27T12:04:46.552" v="258" actId="1035"/>
          <ac:spMkLst>
            <pc:docMk/>
            <pc:sldMk cId="0" sldId="263"/>
            <ac:spMk id="21" creationId="{00000000-0000-0000-0000-000000000000}"/>
          </ac:spMkLst>
        </pc:spChg>
        <pc:spChg chg="mod">
          <ac:chgData name="Amit Roy" userId="3004d866-1a4e-4832-a025-ba54c914731a" providerId="ADAL" clId="{3DA9373D-C403-5891-95C8-6E6F946DCF2E}" dt="2026-04-27T12:04:51.901" v="270" actId="1035"/>
          <ac:spMkLst>
            <pc:docMk/>
            <pc:sldMk cId="0" sldId="263"/>
            <ac:spMk id="25" creationId="{00000000-0000-0000-0000-000000000000}"/>
          </ac:spMkLst>
        </pc:spChg>
      </pc:sldChg>
      <pc:sldChg chg="add del">
        <pc:chgData name="Amit Roy" userId="3004d866-1a4e-4832-a025-ba54c914731a" providerId="ADAL" clId="{3DA9373D-C403-5891-95C8-6E6F946DCF2E}" dt="2026-04-28T10:54:49.116" v="2811" actId="2696"/>
        <pc:sldMkLst>
          <pc:docMk/>
          <pc:sldMk cId="0" sldId="264"/>
        </pc:sldMkLst>
      </pc:sldChg>
      <pc:sldChg chg="add setBg">
        <pc:chgData name="Amit Roy" userId="3004d866-1a4e-4832-a025-ba54c914731a" providerId="ADAL" clId="{3DA9373D-C403-5891-95C8-6E6F946DCF2E}" dt="2026-04-28T10:54:54.283" v="2812"/>
        <pc:sldMkLst>
          <pc:docMk/>
          <pc:sldMk cId="275211286" sldId="264"/>
        </pc:sldMkLst>
      </pc:sldChg>
      <pc:sldChg chg="del">
        <pc:chgData name="Amit Roy" userId="3004d866-1a4e-4832-a025-ba54c914731a" providerId="ADAL" clId="{3DA9373D-C403-5891-95C8-6E6F946DCF2E}" dt="2026-04-28T10:54:49.116" v="2811" actId="2696"/>
        <pc:sldMkLst>
          <pc:docMk/>
          <pc:sldMk cId="0" sldId="265"/>
        </pc:sldMkLst>
      </pc:sldChg>
      <pc:sldChg chg="add setBg">
        <pc:chgData name="Amit Roy" userId="3004d866-1a4e-4832-a025-ba54c914731a" providerId="ADAL" clId="{3DA9373D-C403-5891-95C8-6E6F946DCF2E}" dt="2026-04-28T10:54:54.283" v="2812"/>
        <pc:sldMkLst>
          <pc:docMk/>
          <pc:sldMk cId="1101625229" sldId="265"/>
        </pc:sldMkLst>
      </pc:sldChg>
      <pc:sldChg chg="del">
        <pc:chgData name="Amit Roy" userId="3004d866-1a4e-4832-a025-ba54c914731a" providerId="ADAL" clId="{3DA9373D-C403-5891-95C8-6E6F946DCF2E}" dt="2026-04-28T10:01:34.270" v="2345" actId="2696"/>
        <pc:sldMkLst>
          <pc:docMk/>
          <pc:sldMk cId="0" sldId="266"/>
        </pc:sldMkLst>
      </pc:sldChg>
      <pc:sldChg chg="del">
        <pc:chgData name="Amit Roy" userId="3004d866-1a4e-4832-a025-ba54c914731a" providerId="ADAL" clId="{3DA9373D-C403-5891-95C8-6E6F946DCF2E}" dt="2026-04-28T10:01:45.864" v="2346" actId="2696"/>
        <pc:sldMkLst>
          <pc:docMk/>
          <pc:sldMk cId="0" sldId="267"/>
        </pc:sldMkLst>
      </pc:sldChg>
      <pc:sldChg chg="add del ord">
        <pc:chgData name="Amit Roy" userId="3004d866-1a4e-4832-a025-ba54c914731a" providerId="ADAL" clId="{3DA9373D-C403-5891-95C8-6E6F946DCF2E}" dt="2026-04-28T07:48:02.640" v="554" actId="20578"/>
        <pc:sldMkLst>
          <pc:docMk/>
          <pc:sldMk cId="0" sldId="268"/>
        </pc:sldMkLst>
      </pc:sldChg>
      <pc:sldChg chg="add del setBg">
        <pc:chgData name="Amit Roy" userId="3004d866-1a4e-4832-a025-ba54c914731a" providerId="ADAL" clId="{3DA9373D-C403-5891-95C8-6E6F946DCF2E}" dt="2026-04-28T07:45:57.076" v="552"/>
        <pc:sldMkLst>
          <pc:docMk/>
          <pc:sldMk cId="4044351344" sldId="268"/>
        </pc:sldMkLst>
      </pc:sldChg>
      <pc:sldChg chg="add del ord">
        <pc:chgData name="Amit Roy" userId="3004d866-1a4e-4832-a025-ba54c914731a" providerId="ADAL" clId="{3DA9373D-C403-5891-95C8-6E6F946DCF2E}" dt="2026-04-28T08:02:50.034" v="672" actId="2696"/>
        <pc:sldMkLst>
          <pc:docMk/>
          <pc:sldMk cId="0" sldId="269"/>
        </pc:sldMkLst>
      </pc:sldChg>
      <pc:sldChg chg="add del setBg">
        <pc:chgData name="Amit Roy" userId="3004d866-1a4e-4832-a025-ba54c914731a" providerId="ADAL" clId="{3DA9373D-C403-5891-95C8-6E6F946DCF2E}" dt="2026-04-28T07:45:57.076" v="552"/>
        <pc:sldMkLst>
          <pc:docMk/>
          <pc:sldMk cId="3121738697" sldId="269"/>
        </pc:sldMkLst>
      </pc:sldChg>
      <pc:sldChg chg="modSp add del mod ord">
        <pc:chgData name="Amit Roy" userId="3004d866-1a4e-4832-a025-ba54c914731a" providerId="ADAL" clId="{3DA9373D-C403-5891-95C8-6E6F946DCF2E}" dt="2026-04-28T08:06:02.990" v="786" actId="20577"/>
        <pc:sldMkLst>
          <pc:docMk/>
          <pc:sldMk cId="0" sldId="270"/>
        </pc:sldMkLst>
        <pc:spChg chg="mod">
          <ac:chgData name="Amit Roy" userId="3004d866-1a4e-4832-a025-ba54c914731a" providerId="ADAL" clId="{3DA9373D-C403-5891-95C8-6E6F946DCF2E}" dt="2026-04-28T08:06:02.990" v="786" actId="20577"/>
          <ac:spMkLst>
            <pc:docMk/>
            <pc:sldMk cId="0" sldId="270"/>
            <ac:spMk id="12" creationId="{00000000-0000-0000-0000-000000000000}"/>
          </ac:spMkLst>
        </pc:spChg>
        <pc:spChg chg="mod">
          <ac:chgData name="Amit Roy" userId="3004d866-1a4e-4832-a025-ba54c914731a" providerId="ADAL" clId="{3DA9373D-C403-5891-95C8-6E6F946DCF2E}" dt="2026-04-28T08:03:53.245" v="692" actId="20577"/>
          <ac:spMkLst>
            <pc:docMk/>
            <pc:sldMk cId="0" sldId="270"/>
            <ac:spMk id="17" creationId="{00000000-0000-0000-0000-000000000000}"/>
          </ac:spMkLst>
        </pc:spChg>
        <pc:spChg chg="mod">
          <ac:chgData name="Amit Roy" userId="3004d866-1a4e-4832-a025-ba54c914731a" providerId="ADAL" clId="{3DA9373D-C403-5891-95C8-6E6F946DCF2E}" dt="2026-04-28T08:03:28.635" v="675" actId="255"/>
          <ac:spMkLst>
            <pc:docMk/>
            <pc:sldMk cId="0" sldId="270"/>
            <ac:spMk id="22" creationId="{00000000-0000-0000-0000-000000000000}"/>
          </ac:spMkLst>
        </pc:spChg>
      </pc:sldChg>
      <pc:sldChg chg="add del setBg">
        <pc:chgData name="Amit Roy" userId="3004d866-1a4e-4832-a025-ba54c914731a" providerId="ADAL" clId="{3DA9373D-C403-5891-95C8-6E6F946DCF2E}" dt="2026-04-28T07:45:57.076" v="552"/>
        <pc:sldMkLst>
          <pc:docMk/>
          <pc:sldMk cId="2778861065" sldId="270"/>
        </pc:sldMkLst>
      </pc:sldChg>
      <pc:sldChg chg="modSp add del mod ord">
        <pc:chgData name="Amit Roy" userId="3004d866-1a4e-4832-a025-ba54c914731a" providerId="ADAL" clId="{3DA9373D-C403-5891-95C8-6E6F946DCF2E}" dt="2026-04-28T08:12:07.416" v="792" actId="255"/>
        <pc:sldMkLst>
          <pc:docMk/>
          <pc:sldMk cId="0" sldId="271"/>
        </pc:sldMkLst>
        <pc:spChg chg="mod">
          <ac:chgData name="Amit Roy" userId="3004d866-1a4e-4832-a025-ba54c914731a" providerId="ADAL" clId="{3DA9373D-C403-5891-95C8-6E6F946DCF2E}" dt="2026-04-28T08:11:42.050" v="789" actId="255"/>
          <ac:spMkLst>
            <pc:docMk/>
            <pc:sldMk cId="0" sldId="271"/>
            <ac:spMk id="9" creationId="{00000000-0000-0000-0000-000000000000}"/>
          </ac:spMkLst>
        </pc:spChg>
        <pc:spChg chg="mod">
          <ac:chgData name="Amit Roy" userId="3004d866-1a4e-4832-a025-ba54c914731a" providerId="ADAL" clId="{3DA9373D-C403-5891-95C8-6E6F946DCF2E}" dt="2026-04-28T08:11:49.406" v="790" actId="255"/>
          <ac:spMkLst>
            <pc:docMk/>
            <pc:sldMk cId="0" sldId="271"/>
            <ac:spMk id="14" creationId="{00000000-0000-0000-0000-000000000000}"/>
          </ac:spMkLst>
        </pc:spChg>
        <pc:spChg chg="mod">
          <ac:chgData name="Amit Roy" userId="3004d866-1a4e-4832-a025-ba54c914731a" providerId="ADAL" clId="{3DA9373D-C403-5891-95C8-6E6F946DCF2E}" dt="2026-04-28T08:11:57.413" v="791" actId="255"/>
          <ac:spMkLst>
            <pc:docMk/>
            <pc:sldMk cId="0" sldId="271"/>
            <ac:spMk id="19" creationId="{00000000-0000-0000-0000-000000000000}"/>
          </ac:spMkLst>
        </pc:spChg>
        <pc:spChg chg="mod">
          <ac:chgData name="Amit Roy" userId="3004d866-1a4e-4832-a025-ba54c914731a" providerId="ADAL" clId="{3DA9373D-C403-5891-95C8-6E6F946DCF2E}" dt="2026-04-28T08:12:07.416" v="792" actId="255"/>
          <ac:spMkLst>
            <pc:docMk/>
            <pc:sldMk cId="0" sldId="271"/>
            <ac:spMk id="24" creationId="{00000000-0000-0000-0000-000000000000}"/>
          </ac:spMkLst>
        </pc:spChg>
      </pc:sldChg>
      <pc:sldChg chg="add del setBg">
        <pc:chgData name="Amit Roy" userId="3004d866-1a4e-4832-a025-ba54c914731a" providerId="ADAL" clId="{3DA9373D-C403-5891-95C8-6E6F946DCF2E}" dt="2026-04-28T07:45:57.076" v="552"/>
        <pc:sldMkLst>
          <pc:docMk/>
          <pc:sldMk cId="506843811" sldId="271"/>
        </pc:sldMkLst>
      </pc:sldChg>
      <pc:sldChg chg="add del ord">
        <pc:chgData name="Amit Roy" userId="3004d866-1a4e-4832-a025-ba54c914731a" providerId="ADAL" clId="{3DA9373D-C403-5891-95C8-6E6F946DCF2E}" dt="2026-04-28T08:24:28.744" v="793" actId="2696"/>
        <pc:sldMkLst>
          <pc:docMk/>
          <pc:sldMk cId="0" sldId="272"/>
        </pc:sldMkLst>
      </pc:sldChg>
      <pc:sldChg chg="add del setBg">
        <pc:chgData name="Amit Roy" userId="3004d866-1a4e-4832-a025-ba54c914731a" providerId="ADAL" clId="{3DA9373D-C403-5891-95C8-6E6F946DCF2E}" dt="2026-04-28T07:45:57.076" v="552"/>
        <pc:sldMkLst>
          <pc:docMk/>
          <pc:sldMk cId="2075855885" sldId="272"/>
        </pc:sldMkLst>
      </pc:sldChg>
      <pc:sldChg chg="modSp add del mod ord">
        <pc:chgData name="Amit Roy" userId="3004d866-1a4e-4832-a025-ba54c914731a" providerId="ADAL" clId="{3DA9373D-C403-5891-95C8-6E6F946DCF2E}" dt="2026-04-28T14:27:25.991" v="4132" actId="20577"/>
        <pc:sldMkLst>
          <pc:docMk/>
          <pc:sldMk cId="0" sldId="273"/>
        </pc:sldMkLst>
        <pc:spChg chg="mod">
          <ac:chgData name="Amit Roy" userId="3004d866-1a4e-4832-a025-ba54c914731a" providerId="ADAL" clId="{3DA9373D-C403-5891-95C8-6E6F946DCF2E}" dt="2026-04-28T14:27:25.991" v="4132" actId="20577"/>
          <ac:spMkLst>
            <pc:docMk/>
            <pc:sldMk cId="0" sldId="273"/>
            <ac:spMk id="18" creationId="{00000000-0000-0000-0000-000000000000}"/>
          </ac:spMkLst>
        </pc:spChg>
      </pc:sldChg>
      <pc:sldChg chg="add del setBg">
        <pc:chgData name="Amit Roy" userId="3004d866-1a4e-4832-a025-ba54c914731a" providerId="ADAL" clId="{3DA9373D-C403-5891-95C8-6E6F946DCF2E}" dt="2026-04-28T07:45:57.076" v="552"/>
        <pc:sldMkLst>
          <pc:docMk/>
          <pc:sldMk cId="3166361608" sldId="273"/>
        </pc:sldMkLst>
      </pc:sldChg>
      <pc:sldChg chg="add del">
        <pc:chgData name="Amit Roy" userId="3004d866-1a4e-4832-a025-ba54c914731a" providerId="ADAL" clId="{3DA9373D-C403-5891-95C8-6E6F946DCF2E}" dt="2026-04-28T10:01:53.500" v="2347" actId="2696"/>
        <pc:sldMkLst>
          <pc:docMk/>
          <pc:sldMk cId="0" sldId="274"/>
        </pc:sldMkLst>
      </pc:sldChg>
      <pc:sldChg chg="add del setBg">
        <pc:chgData name="Amit Roy" userId="3004d866-1a4e-4832-a025-ba54c914731a" providerId="ADAL" clId="{3DA9373D-C403-5891-95C8-6E6F946DCF2E}" dt="2026-04-28T07:45:57.076" v="552"/>
        <pc:sldMkLst>
          <pc:docMk/>
          <pc:sldMk cId="3252966044" sldId="274"/>
        </pc:sldMkLst>
      </pc:sldChg>
      <pc:sldChg chg="del">
        <pc:chgData name="Amit Roy" userId="3004d866-1a4e-4832-a025-ba54c914731a" providerId="ADAL" clId="{3DA9373D-C403-5891-95C8-6E6F946DCF2E}" dt="2026-04-28T10:39:29.239" v="2791" actId="2696"/>
        <pc:sldMkLst>
          <pc:docMk/>
          <pc:sldMk cId="0" sldId="275"/>
        </pc:sldMkLst>
      </pc:sldChg>
      <pc:sldChg chg="addSp modSp mod">
        <pc:chgData name="Amit Roy" userId="3004d866-1a4e-4832-a025-ba54c914731a" providerId="ADAL" clId="{3DA9373D-C403-5891-95C8-6E6F946DCF2E}" dt="2026-04-28T15:05:13.356" v="4269" actId="20577"/>
        <pc:sldMkLst>
          <pc:docMk/>
          <pc:sldMk cId="0" sldId="276"/>
        </pc:sldMkLst>
        <pc:spChg chg="mod">
          <ac:chgData name="Amit Roy" userId="3004d866-1a4e-4832-a025-ba54c914731a" providerId="ADAL" clId="{3DA9373D-C403-5891-95C8-6E6F946DCF2E}" dt="2026-04-28T11:14:07.899" v="3070" actId="20577"/>
          <ac:spMkLst>
            <pc:docMk/>
            <pc:sldMk cId="0" sldId="276"/>
            <ac:spMk id="3" creationId="{00000000-0000-0000-0000-000000000000}"/>
          </ac:spMkLst>
        </pc:spChg>
        <pc:spChg chg="mod">
          <ac:chgData name="Amit Roy" userId="3004d866-1a4e-4832-a025-ba54c914731a" providerId="ADAL" clId="{3DA9373D-C403-5891-95C8-6E6F946DCF2E}" dt="2026-04-28T15:05:13.356" v="4269" actId="20577"/>
          <ac:spMkLst>
            <pc:docMk/>
            <pc:sldMk cId="0" sldId="276"/>
            <ac:spMk id="4" creationId="{00000000-0000-0000-0000-000000000000}"/>
          </ac:spMkLst>
        </pc:spChg>
        <pc:spChg chg="mod">
          <ac:chgData name="Amit Roy" userId="3004d866-1a4e-4832-a025-ba54c914731a" providerId="ADAL" clId="{3DA9373D-C403-5891-95C8-6E6F946DCF2E}" dt="2026-04-28T10:41:15.026" v="2795" actId="255"/>
          <ac:spMkLst>
            <pc:docMk/>
            <pc:sldMk cId="0" sldId="276"/>
            <ac:spMk id="7" creationId="{00000000-0000-0000-0000-000000000000}"/>
          </ac:spMkLst>
        </pc:spChg>
        <pc:spChg chg="mod">
          <ac:chgData name="Amit Roy" userId="3004d866-1a4e-4832-a025-ba54c914731a" providerId="ADAL" clId="{3DA9373D-C403-5891-95C8-6E6F946DCF2E}" dt="2026-04-28T10:40:56.189" v="2792" actId="255"/>
          <ac:spMkLst>
            <pc:docMk/>
            <pc:sldMk cId="0" sldId="276"/>
            <ac:spMk id="8" creationId="{00000000-0000-0000-0000-000000000000}"/>
          </ac:spMkLst>
        </pc:spChg>
        <pc:spChg chg="mod">
          <ac:chgData name="Amit Roy" userId="3004d866-1a4e-4832-a025-ba54c914731a" providerId="ADAL" clId="{3DA9373D-C403-5891-95C8-6E6F946DCF2E}" dt="2026-04-28T10:41:22.804" v="2796" actId="255"/>
          <ac:spMkLst>
            <pc:docMk/>
            <pc:sldMk cId="0" sldId="276"/>
            <ac:spMk id="11" creationId="{00000000-0000-0000-0000-000000000000}"/>
          </ac:spMkLst>
        </pc:spChg>
        <pc:spChg chg="mod">
          <ac:chgData name="Amit Roy" userId="3004d866-1a4e-4832-a025-ba54c914731a" providerId="ADAL" clId="{3DA9373D-C403-5891-95C8-6E6F946DCF2E}" dt="2026-04-28T10:41:02.418" v="2793" actId="255"/>
          <ac:spMkLst>
            <pc:docMk/>
            <pc:sldMk cId="0" sldId="276"/>
            <ac:spMk id="12" creationId="{00000000-0000-0000-0000-000000000000}"/>
          </ac:spMkLst>
        </pc:spChg>
        <pc:spChg chg="mod">
          <ac:chgData name="Amit Roy" userId="3004d866-1a4e-4832-a025-ba54c914731a" providerId="ADAL" clId="{3DA9373D-C403-5891-95C8-6E6F946DCF2E}" dt="2026-04-28T10:41:29.807" v="2797" actId="255"/>
          <ac:spMkLst>
            <pc:docMk/>
            <pc:sldMk cId="0" sldId="276"/>
            <ac:spMk id="15" creationId="{00000000-0000-0000-0000-000000000000}"/>
          </ac:spMkLst>
        </pc:spChg>
        <pc:spChg chg="mod">
          <ac:chgData name="Amit Roy" userId="3004d866-1a4e-4832-a025-ba54c914731a" providerId="ADAL" clId="{3DA9373D-C403-5891-95C8-6E6F946DCF2E}" dt="2026-04-28T10:41:08.147" v="2794" actId="255"/>
          <ac:spMkLst>
            <pc:docMk/>
            <pc:sldMk cId="0" sldId="276"/>
            <ac:spMk id="16" creationId="{00000000-0000-0000-0000-000000000000}"/>
          </ac:spMkLst>
        </pc:spChg>
        <pc:spChg chg="add mod">
          <ac:chgData name="Amit Roy" userId="3004d866-1a4e-4832-a025-ba54c914731a" providerId="ADAL" clId="{3DA9373D-C403-5891-95C8-6E6F946DCF2E}" dt="2026-04-28T15:05:01.251" v="4263" actId="20577"/>
          <ac:spMkLst>
            <pc:docMk/>
            <pc:sldMk cId="0" sldId="276"/>
            <ac:spMk id="24" creationId="{F1DE5888-E0F5-360D-33ED-9BFFAFEBFC9B}"/>
          </ac:spMkLst>
        </pc:spChg>
      </pc:sldChg>
      <pc:sldChg chg="addSp delSp modSp mod">
        <pc:chgData name="Amit Roy" userId="3004d866-1a4e-4832-a025-ba54c914731a" providerId="ADAL" clId="{3DA9373D-C403-5891-95C8-6E6F946DCF2E}" dt="2026-04-28T11:14:37.066" v="3072" actId="255"/>
        <pc:sldMkLst>
          <pc:docMk/>
          <pc:sldMk cId="0" sldId="277"/>
        </pc:sldMkLst>
        <pc:spChg chg="del">
          <ac:chgData name="Amit Roy" userId="3004d866-1a4e-4832-a025-ba54c914731a" providerId="ADAL" clId="{3DA9373D-C403-5891-95C8-6E6F946DCF2E}" dt="2026-04-28T11:06:32.967" v="2933" actId="21"/>
          <ac:spMkLst>
            <pc:docMk/>
            <pc:sldMk cId="0" sldId="277"/>
            <ac:spMk id="2" creationId="{00000000-0000-0000-0000-000000000000}"/>
          </ac:spMkLst>
        </pc:spChg>
        <pc:spChg chg="del">
          <ac:chgData name="Amit Roy" userId="3004d866-1a4e-4832-a025-ba54c914731a" providerId="ADAL" clId="{3DA9373D-C403-5891-95C8-6E6F946DCF2E}" dt="2026-04-28T11:06:32.967" v="2933" actId="21"/>
          <ac:spMkLst>
            <pc:docMk/>
            <pc:sldMk cId="0" sldId="277"/>
            <ac:spMk id="3" creationId="{00000000-0000-0000-0000-000000000000}"/>
          </ac:spMkLst>
        </pc:spChg>
        <pc:spChg chg="del">
          <ac:chgData name="Amit Roy" userId="3004d866-1a4e-4832-a025-ba54c914731a" providerId="ADAL" clId="{3DA9373D-C403-5891-95C8-6E6F946DCF2E}" dt="2026-04-28T11:06:32.967" v="2933" actId="21"/>
          <ac:spMkLst>
            <pc:docMk/>
            <pc:sldMk cId="0" sldId="277"/>
            <ac:spMk id="4" creationId="{00000000-0000-0000-0000-000000000000}"/>
          </ac:spMkLst>
        </pc:spChg>
        <pc:spChg chg="add mod">
          <ac:chgData name="Amit Roy" userId="3004d866-1a4e-4832-a025-ba54c914731a" providerId="ADAL" clId="{3DA9373D-C403-5891-95C8-6E6F946DCF2E}" dt="2026-04-28T11:06:34.084" v="2934"/>
          <ac:spMkLst>
            <pc:docMk/>
            <pc:sldMk cId="0" sldId="277"/>
            <ac:spMk id="37" creationId="{101B788A-4FB3-03B1-2DEE-C7CFD073B8EA}"/>
          </ac:spMkLst>
        </pc:spChg>
        <pc:spChg chg="add mod">
          <ac:chgData name="Amit Roy" userId="3004d866-1a4e-4832-a025-ba54c914731a" providerId="ADAL" clId="{3DA9373D-C403-5891-95C8-6E6F946DCF2E}" dt="2026-04-28T11:14:37.066" v="3072" actId="255"/>
          <ac:spMkLst>
            <pc:docMk/>
            <pc:sldMk cId="0" sldId="277"/>
            <ac:spMk id="38" creationId="{D6B05FF5-9747-0B35-1DAF-1C56F1327FA3}"/>
          </ac:spMkLst>
        </pc:spChg>
        <pc:spChg chg="add mod">
          <ac:chgData name="Amit Roy" userId="3004d866-1a4e-4832-a025-ba54c914731a" providerId="ADAL" clId="{3DA9373D-C403-5891-95C8-6E6F946DCF2E}" dt="2026-04-28T11:06:34.084" v="2934"/>
          <ac:spMkLst>
            <pc:docMk/>
            <pc:sldMk cId="0" sldId="277"/>
            <ac:spMk id="39" creationId="{F8C3D6CA-A209-8C70-4E00-476EE8233FEC}"/>
          </ac:spMkLst>
        </pc:spChg>
      </pc:sldChg>
      <pc:sldChg chg="del">
        <pc:chgData name="Amit Roy" userId="3004d866-1a4e-4832-a025-ba54c914731a" providerId="ADAL" clId="{3DA9373D-C403-5891-95C8-6E6F946DCF2E}" dt="2026-04-28T11:18:33.030" v="3173" actId="2696"/>
        <pc:sldMkLst>
          <pc:docMk/>
          <pc:sldMk cId="0" sldId="279"/>
        </pc:sldMkLst>
      </pc:sldChg>
      <pc:sldChg chg="del">
        <pc:chgData name="Amit Roy" userId="3004d866-1a4e-4832-a025-ba54c914731a" providerId="ADAL" clId="{3DA9373D-C403-5891-95C8-6E6F946DCF2E}" dt="2026-04-28T11:41:46.134" v="3388" actId="2696"/>
        <pc:sldMkLst>
          <pc:docMk/>
          <pc:sldMk cId="0" sldId="280"/>
        </pc:sldMkLst>
      </pc:sldChg>
      <pc:sldChg chg="delSp modSp del mod ord">
        <pc:chgData name="Amit Roy" userId="3004d866-1a4e-4832-a025-ba54c914731a" providerId="ADAL" clId="{3DA9373D-C403-5891-95C8-6E6F946DCF2E}" dt="2026-04-28T11:19:59.891" v="3178" actId="2696"/>
        <pc:sldMkLst>
          <pc:docMk/>
          <pc:sldMk cId="0" sldId="281"/>
        </pc:sldMkLst>
        <pc:spChg chg="mod">
          <ac:chgData name="Amit Roy" userId="3004d866-1a4e-4832-a025-ba54c914731a" providerId="ADAL" clId="{3DA9373D-C403-5891-95C8-6E6F946DCF2E}" dt="2026-04-28T11:19:17.457" v="3175" actId="20577"/>
          <ac:spMkLst>
            <pc:docMk/>
            <pc:sldMk cId="0" sldId="281"/>
            <ac:spMk id="5" creationId="{00000000-0000-0000-0000-000000000000}"/>
          </ac:spMkLst>
        </pc:spChg>
        <pc:spChg chg="del">
          <ac:chgData name="Amit Roy" userId="3004d866-1a4e-4832-a025-ba54c914731a" providerId="ADAL" clId="{3DA9373D-C403-5891-95C8-6E6F946DCF2E}" dt="2026-04-28T11:19:24.839" v="3176" actId="478"/>
          <ac:spMkLst>
            <pc:docMk/>
            <pc:sldMk cId="0" sldId="281"/>
            <ac:spMk id="6" creationId="{00000000-0000-0000-0000-000000000000}"/>
          </ac:spMkLst>
        </pc:spChg>
      </pc:sldChg>
      <pc:sldChg chg="del">
        <pc:chgData name="Amit Roy" userId="3004d866-1a4e-4832-a025-ba54c914731a" providerId="ADAL" clId="{3DA9373D-C403-5891-95C8-6E6F946DCF2E}" dt="2026-04-28T11:41:23.612" v="3387" actId="2696"/>
        <pc:sldMkLst>
          <pc:docMk/>
          <pc:sldMk cId="0" sldId="282"/>
        </pc:sldMkLst>
      </pc:sldChg>
      <pc:sldChg chg="del">
        <pc:chgData name="Amit Roy" userId="3004d866-1a4e-4832-a025-ba54c914731a" providerId="ADAL" clId="{3DA9373D-C403-5891-95C8-6E6F946DCF2E}" dt="2026-04-28T11:40:06.169" v="3361" actId="2696"/>
        <pc:sldMkLst>
          <pc:docMk/>
          <pc:sldMk cId="0" sldId="283"/>
        </pc:sldMkLst>
      </pc:sldChg>
      <pc:sldChg chg="modSp add mod setBg">
        <pc:chgData name="Amit Roy" userId="3004d866-1a4e-4832-a025-ba54c914731a" providerId="ADAL" clId="{3DA9373D-C403-5891-95C8-6E6F946DCF2E}" dt="2026-04-28T14:57:50.808" v="4251" actId="20577"/>
        <pc:sldMkLst>
          <pc:docMk/>
          <pc:sldMk cId="644396058" sldId="283"/>
        </pc:sldMkLst>
        <pc:spChg chg="mod">
          <ac:chgData name="Amit Roy" userId="3004d866-1a4e-4832-a025-ba54c914731a" providerId="ADAL" clId="{3DA9373D-C403-5891-95C8-6E6F946DCF2E}" dt="2026-04-28T11:40:30.591" v="3385" actId="20577"/>
          <ac:spMkLst>
            <pc:docMk/>
            <pc:sldMk cId="644396058" sldId="283"/>
            <ac:spMk id="4" creationId="{00000000-0000-0000-0000-000000000000}"/>
          </ac:spMkLst>
        </pc:spChg>
        <pc:spChg chg="mod">
          <ac:chgData name="Amit Roy" userId="3004d866-1a4e-4832-a025-ba54c914731a" providerId="ADAL" clId="{3DA9373D-C403-5891-95C8-6E6F946DCF2E}" dt="2026-04-28T14:57:50.808" v="4251" actId="20577"/>
          <ac:spMkLst>
            <pc:docMk/>
            <pc:sldMk cId="644396058" sldId="283"/>
            <ac:spMk id="13" creationId="{00000000-0000-0000-0000-000000000000}"/>
          </ac:spMkLst>
        </pc:spChg>
      </pc:sldChg>
      <pc:sldChg chg="del">
        <pc:chgData name="Amit Roy" userId="3004d866-1a4e-4832-a025-ba54c914731a" providerId="ADAL" clId="{3DA9373D-C403-5891-95C8-6E6F946DCF2E}" dt="2026-04-28T11:40:55.543" v="3386" actId="2696"/>
        <pc:sldMkLst>
          <pc:docMk/>
          <pc:sldMk cId="0" sldId="284"/>
        </pc:sldMkLst>
      </pc:sldChg>
      <pc:sldChg chg="modSp mod">
        <pc:chgData name="Amit Roy" userId="3004d866-1a4e-4832-a025-ba54c914731a" providerId="ADAL" clId="{3DA9373D-C403-5891-95C8-6E6F946DCF2E}" dt="2026-04-28T19:24:55.458" v="4355" actId="20577"/>
        <pc:sldMkLst>
          <pc:docMk/>
          <pc:sldMk cId="0" sldId="286"/>
        </pc:sldMkLst>
        <pc:spChg chg="mod">
          <ac:chgData name="Amit Roy" userId="3004d866-1a4e-4832-a025-ba54c914731a" providerId="ADAL" clId="{3DA9373D-C403-5891-95C8-6E6F946DCF2E}" dt="2026-04-28T19:24:51.580" v="4354" actId="20577"/>
          <ac:spMkLst>
            <pc:docMk/>
            <pc:sldMk cId="0" sldId="286"/>
            <ac:spMk id="14" creationId="{00000000-0000-0000-0000-000000000000}"/>
          </ac:spMkLst>
        </pc:spChg>
        <pc:spChg chg="mod">
          <ac:chgData name="Amit Roy" userId="3004d866-1a4e-4832-a025-ba54c914731a" providerId="ADAL" clId="{3DA9373D-C403-5891-95C8-6E6F946DCF2E}" dt="2026-04-28T19:24:55.458" v="4355" actId="20577"/>
          <ac:spMkLst>
            <pc:docMk/>
            <pc:sldMk cId="0" sldId="286"/>
            <ac:spMk id="19" creationId="{00000000-0000-0000-0000-000000000000}"/>
          </ac:spMkLst>
        </pc:spChg>
      </pc:sldChg>
      <pc:sldChg chg="delSp mod">
        <pc:chgData name="Amit Roy" userId="3004d866-1a4e-4832-a025-ba54c914731a" providerId="ADAL" clId="{3DA9373D-C403-5891-95C8-6E6F946DCF2E}" dt="2026-04-28T11:42:21.508" v="3392" actId="478"/>
        <pc:sldMkLst>
          <pc:docMk/>
          <pc:sldMk cId="0" sldId="287"/>
        </pc:sldMkLst>
        <pc:spChg chg="del">
          <ac:chgData name="Amit Roy" userId="3004d866-1a4e-4832-a025-ba54c914731a" providerId="ADAL" clId="{3DA9373D-C403-5891-95C8-6E6F946DCF2E}" dt="2026-04-28T11:42:21.508" v="3392" actId="478"/>
          <ac:spMkLst>
            <pc:docMk/>
            <pc:sldMk cId="0" sldId="287"/>
            <ac:spMk id="5" creationId="{00000000-0000-0000-0000-000000000000}"/>
          </ac:spMkLst>
        </pc:spChg>
        <pc:spChg chg="del">
          <ac:chgData name="Amit Roy" userId="3004d866-1a4e-4832-a025-ba54c914731a" providerId="ADAL" clId="{3DA9373D-C403-5891-95C8-6E6F946DCF2E}" dt="2026-04-28T11:42:08.029" v="3390" actId="478"/>
          <ac:spMkLst>
            <pc:docMk/>
            <pc:sldMk cId="0" sldId="287"/>
            <ac:spMk id="6" creationId="{00000000-0000-0000-0000-000000000000}"/>
          </ac:spMkLst>
        </pc:spChg>
        <pc:spChg chg="del">
          <ac:chgData name="Amit Roy" userId="3004d866-1a4e-4832-a025-ba54c914731a" providerId="ADAL" clId="{3DA9373D-C403-5891-95C8-6E6F946DCF2E}" dt="2026-04-28T11:42:08.029" v="3390" actId="478"/>
          <ac:spMkLst>
            <pc:docMk/>
            <pc:sldMk cId="0" sldId="287"/>
            <ac:spMk id="7" creationId="{00000000-0000-0000-0000-000000000000}"/>
          </ac:spMkLst>
        </pc:spChg>
        <pc:spChg chg="del">
          <ac:chgData name="Amit Roy" userId="3004d866-1a4e-4832-a025-ba54c914731a" providerId="ADAL" clId="{3DA9373D-C403-5891-95C8-6E6F946DCF2E}" dt="2026-04-28T11:42:08.029" v="3390" actId="478"/>
          <ac:spMkLst>
            <pc:docMk/>
            <pc:sldMk cId="0" sldId="287"/>
            <ac:spMk id="8" creationId="{00000000-0000-0000-0000-000000000000}"/>
          </ac:spMkLst>
        </pc:spChg>
        <pc:spChg chg="del">
          <ac:chgData name="Amit Roy" userId="3004d866-1a4e-4832-a025-ba54c914731a" providerId="ADAL" clId="{3DA9373D-C403-5891-95C8-6E6F946DCF2E}" dt="2026-04-28T11:42:08.029" v="3390" actId="478"/>
          <ac:spMkLst>
            <pc:docMk/>
            <pc:sldMk cId="0" sldId="287"/>
            <ac:spMk id="9" creationId="{00000000-0000-0000-0000-000000000000}"/>
          </ac:spMkLst>
        </pc:spChg>
        <pc:spChg chg="del">
          <ac:chgData name="Amit Roy" userId="3004d866-1a4e-4832-a025-ba54c914731a" providerId="ADAL" clId="{3DA9373D-C403-5891-95C8-6E6F946DCF2E}" dt="2026-04-28T11:42:08.029" v="3390" actId="478"/>
          <ac:spMkLst>
            <pc:docMk/>
            <pc:sldMk cId="0" sldId="287"/>
            <ac:spMk id="10" creationId="{00000000-0000-0000-0000-000000000000}"/>
          </ac:spMkLst>
        </pc:spChg>
        <pc:spChg chg="del">
          <ac:chgData name="Amit Roy" userId="3004d866-1a4e-4832-a025-ba54c914731a" providerId="ADAL" clId="{3DA9373D-C403-5891-95C8-6E6F946DCF2E}" dt="2026-04-28T11:42:02.444" v="3389" actId="478"/>
          <ac:spMkLst>
            <pc:docMk/>
            <pc:sldMk cId="0" sldId="287"/>
            <ac:spMk id="11" creationId="{00000000-0000-0000-0000-000000000000}"/>
          </ac:spMkLst>
        </pc:spChg>
        <pc:spChg chg="del">
          <ac:chgData name="Amit Roy" userId="3004d866-1a4e-4832-a025-ba54c914731a" providerId="ADAL" clId="{3DA9373D-C403-5891-95C8-6E6F946DCF2E}" dt="2026-04-28T11:42:15.106" v="3391" actId="478"/>
          <ac:spMkLst>
            <pc:docMk/>
            <pc:sldMk cId="0" sldId="287"/>
            <ac:spMk id="12" creationId="{00000000-0000-0000-0000-000000000000}"/>
          </ac:spMkLst>
        </pc:spChg>
        <pc:spChg chg="del">
          <ac:chgData name="Amit Roy" userId="3004d866-1a4e-4832-a025-ba54c914731a" providerId="ADAL" clId="{3DA9373D-C403-5891-95C8-6E6F946DCF2E}" dt="2026-04-28T11:42:15.106" v="3391" actId="478"/>
          <ac:spMkLst>
            <pc:docMk/>
            <pc:sldMk cId="0" sldId="287"/>
            <ac:spMk id="13" creationId="{00000000-0000-0000-0000-000000000000}"/>
          </ac:spMkLst>
        </pc:spChg>
      </pc:sldChg>
      <pc:sldChg chg="modSp mod">
        <pc:chgData name="Amit Roy" userId="3004d866-1a4e-4832-a025-ba54c914731a" providerId="ADAL" clId="{3DA9373D-C403-5891-95C8-6E6F946DCF2E}" dt="2026-04-28T07:51:48.989" v="557" actId="255"/>
        <pc:sldMkLst>
          <pc:docMk/>
          <pc:sldMk cId="0" sldId="288"/>
        </pc:sldMkLst>
        <pc:spChg chg="mod">
          <ac:chgData name="Amit Roy" userId="3004d866-1a4e-4832-a025-ba54c914731a" providerId="ADAL" clId="{3DA9373D-C403-5891-95C8-6E6F946DCF2E}" dt="2026-04-28T07:51:30.212" v="556" actId="255"/>
          <ac:spMkLst>
            <pc:docMk/>
            <pc:sldMk cId="0" sldId="288"/>
            <ac:spMk id="8" creationId="{00000000-0000-0000-0000-000000000000}"/>
          </ac:spMkLst>
        </pc:spChg>
        <pc:spChg chg="mod">
          <ac:chgData name="Amit Roy" userId="3004d866-1a4e-4832-a025-ba54c914731a" providerId="ADAL" clId="{3DA9373D-C403-5891-95C8-6E6F946DCF2E}" dt="2026-04-28T07:51:48.989" v="557" actId="255"/>
          <ac:spMkLst>
            <pc:docMk/>
            <pc:sldMk cId="0" sldId="288"/>
            <ac:spMk id="28" creationId="{00000000-0000-0000-0000-000000000000}"/>
          </ac:spMkLst>
        </pc:spChg>
      </pc:sldChg>
      <pc:sldChg chg="modSp mod">
        <pc:chgData name="Amit Roy" userId="3004d866-1a4e-4832-a025-ba54c914731a" providerId="ADAL" clId="{3DA9373D-C403-5891-95C8-6E6F946DCF2E}" dt="2026-04-28T11:17:55.053" v="3172" actId="20577"/>
        <pc:sldMkLst>
          <pc:docMk/>
          <pc:sldMk cId="0" sldId="289"/>
        </pc:sldMkLst>
        <pc:spChg chg="mod">
          <ac:chgData name="Amit Roy" userId="3004d866-1a4e-4832-a025-ba54c914731a" providerId="ADAL" clId="{3DA9373D-C403-5891-95C8-6E6F946DCF2E}" dt="2026-04-28T11:11:00.348" v="2991" actId="255"/>
          <ac:spMkLst>
            <pc:docMk/>
            <pc:sldMk cId="0" sldId="289"/>
            <ac:spMk id="4" creationId="{00000000-0000-0000-0000-000000000000}"/>
          </ac:spMkLst>
        </pc:spChg>
        <pc:spChg chg="mod">
          <ac:chgData name="Amit Roy" userId="3004d866-1a4e-4832-a025-ba54c914731a" providerId="ADAL" clId="{3DA9373D-C403-5891-95C8-6E6F946DCF2E}" dt="2026-04-28T11:11:40.155" v="2996" actId="20577"/>
          <ac:spMkLst>
            <pc:docMk/>
            <pc:sldMk cId="0" sldId="289"/>
            <ac:spMk id="8" creationId="{00000000-0000-0000-0000-000000000000}"/>
          </ac:spMkLst>
        </pc:spChg>
        <pc:spChg chg="mod">
          <ac:chgData name="Amit Roy" userId="3004d866-1a4e-4832-a025-ba54c914731a" providerId="ADAL" clId="{3DA9373D-C403-5891-95C8-6E6F946DCF2E}" dt="2026-04-28T11:11:49.990" v="3000" actId="20577"/>
          <ac:spMkLst>
            <pc:docMk/>
            <pc:sldMk cId="0" sldId="289"/>
            <ac:spMk id="12" creationId="{00000000-0000-0000-0000-000000000000}"/>
          </ac:spMkLst>
        </pc:spChg>
        <pc:spChg chg="mod">
          <ac:chgData name="Amit Roy" userId="3004d866-1a4e-4832-a025-ba54c914731a" providerId="ADAL" clId="{3DA9373D-C403-5891-95C8-6E6F946DCF2E}" dt="2026-04-28T11:17:01.978" v="3088" actId="20577"/>
          <ac:spMkLst>
            <pc:docMk/>
            <pc:sldMk cId="0" sldId="289"/>
            <ac:spMk id="26" creationId="{00000000-0000-0000-0000-000000000000}"/>
          </ac:spMkLst>
        </pc:spChg>
        <pc:spChg chg="mod">
          <ac:chgData name="Amit Roy" userId="3004d866-1a4e-4832-a025-ba54c914731a" providerId="ADAL" clId="{3DA9373D-C403-5891-95C8-6E6F946DCF2E}" dt="2026-04-28T11:17:55.053" v="3172" actId="20577"/>
          <ac:spMkLst>
            <pc:docMk/>
            <pc:sldMk cId="0" sldId="289"/>
            <ac:spMk id="28" creationId="{00000000-0000-0000-0000-000000000000}"/>
          </ac:spMkLst>
        </pc:spChg>
      </pc:sldChg>
      <pc:sldChg chg="modSp del mod ord">
        <pc:chgData name="Amit Roy" userId="3004d866-1a4e-4832-a025-ba54c914731a" providerId="ADAL" clId="{3DA9373D-C403-5891-95C8-6E6F946DCF2E}" dt="2026-04-28T11:39:24.924" v="3356" actId="2696"/>
        <pc:sldMkLst>
          <pc:docMk/>
          <pc:sldMk cId="0" sldId="290"/>
        </pc:sldMkLst>
        <pc:spChg chg="mod">
          <ac:chgData name="Amit Roy" userId="3004d866-1a4e-4832-a025-ba54c914731a" providerId="ADAL" clId="{3DA9373D-C403-5891-95C8-6E6F946DCF2E}" dt="2026-04-28T11:30:48.569" v="3192" actId="20577"/>
          <ac:spMkLst>
            <pc:docMk/>
            <pc:sldMk cId="0" sldId="290"/>
            <ac:spMk id="3" creationId="{00000000-0000-0000-0000-000000000000}"/>
          </ac:spMkLst>
        </pc:spChg>
      </pc:sldChg>
      <pc:sldChg chg="addSp delSp modSp mod ord">
        <pc:chgData name="Amit Roy" userId="3004d866-1a4e-4832-a025-ba54c914731a" providerId="ADAL" clId="{3DA9373D-C403-5891-95C8-6E6F946DCF2E}" dt="2026-04-28T12:20:12.870" v="3826" actId="14100"/>
        <pc:sldMkLst>
          <pc:docMk/>
          <pc:sldMk cId="0" sldId="291"/>
        </pc:sldMkLst>
        <pc:spChg chg="mod">
          <ac:chgData name="Amit Roy" userId="3004d866-1a4e-4832-a025-ba54c914731a" providerId="ADAL" clId="{3DA9373D-C403-5891-95C8-6E6F946DCF2E}" dt="2026-04-28T11:59:03.022" v="3648" actId="20577"/>
          <ac:spMkLst>
            <pc:docMk/>
            <pc:sldMk cId="0" sldId="291"/>
            <ac:spMk id="4" creationId="{00000000-0000-0000-0000-000000000000}"/>
          </ac:spMkLst>
        </pc:spChg>
        <pc:spChg chg="del">
          <ac:chgData name="Amit Roy" userId="3004d866-1a4e-4832-a025-ba54c914731a" providerId="ADAL" clId="{3DA9373D-C403-5891-95C8-6E6F946DCF2E}" dt="2026-04-28T11:55:52.073" v="3474" actId="478"/>
          <ac:spMkLst>
            <pc:docMk/>
            <pc:sldMk cId="0" sldId="291"/>
            <ac:spMk id="5" creationId="{00000000-0000-0000-0000-000000000000}"/>
          </ac:spMkLst>
        </pc:spChg>
        <pc:spChg chg="del">
          <ac:chgData name="Amit Roy" userId="3004d866-1a4e-4832-a025-ba54c914731a" providerId="ADAL" clId="{3DA9373D-C403-5891-95C8-6E6F946DCF2E}" dt="2026-04-28T11:55:52.073" v="3474" actId="478"/>
          <ac:spMkLst>
            <pc:docMk/>
            <pc:sldMk cId="0" sldId="291"/>
            <ac:spMk id="6" creationId="{00000000-0000-0000-0000-000000000000}"/>
          </ac:spMkLst>
        </pc:spChg>
        <pc:spChg chg="mod">
          <ac:chgData name="Amit Roy" userId="3004d866-1a4e-4832-a025-ba54c914731a" providerId="ADAL" clId="{3DA9373D-C403-5891-95C8-6E6F946DCF2E}" dt="2026-04-27T16:23:21.828" v="497" actId="20577"/>
          <ac:spMkLst>
            <pc:docMk/>
            <pc:sldMk cId="0" sldId="291"/>
            <ac:spMk id="7" creationId="{00000000-0000-0000-0000-000000000000}"/>
          </ac:spMkLst>
        </pc:spChg>
        <pc:spChg chg="del">
          <ac:chgData name="Amit Roy" userId="3004d866-1a4e-4832-a025-ba54c914731a" providerId="ADAL" clId="{3DA9373D-C403-5891-95C8-6E6F946DCF2E}" dt="2026-04-28T11:55:52.073" v="3474" actId="478"/>
          <ac:spMkLst>
            <pc:docMk/>
            <pc:sldMk cId="0" sldId="291"/>
            <ac:spMk id="9" creationId="{00000000-0000-0000-0000-000000000000}"/>
          </ac:spMkLst>
        </pc:spChg>
        <pc:spChg chg="del">
          <ac:chgData name="Amit Roy" userId="3004d866-1a4e-4832-a025-ba54c914731a" providerId="ADAL" clId="{3DA9373D-C403-5891-95C8-6E6F946DCF2E}" dt="2026-04-28T11:55:52.073" v="3474" actId="478"/>
          <ac:spMkLst>
            <pc:docMk/>
            <pc:sldMk cId="0" sldId="291"/>
            <ac:spMk id="11" creationId="{00000000-0000-0000-0000-000000000000}"/>
          </ac:spMkLst>
        </pc:spChg>
        <pc:spChg chg="del">
          <ac:chgData name="Amit Roy" userId="3004d866-1a4e-4832-a025-ba54c914731a" providerId="ADAL" clId="{3DA9373D-C403-5891-95C8-6E6F946DCF2E}" dt="2026-04-28T11:55:52.073" v="3474" actId="478"/>
          <ac:spMkLst>
            <pc:docMk/>
            <pc:sldMk cId="0" sldId="291"/>
            <ac:spMk id="13" creationId="{00000000-0000-0000-0000-000000000000}"/>
          </ac:spMkLst>
        </pc:spChg>
        <pc:spChg chg="del">
          <ac:chgData name="Amit Roy" userId="3004d866-1a4e-4832-a025-ba54c914731a" providerId="ADAL" clId="{3DA9373D-C403-5891-95C8-6E6F946DCF2E}" dt="2026-04-28T11:55:52.073" v="3474" actId="478"/>
          <ac:spMkLst>
            <pc:docMk/>
            <pc:sldMk cId="0" sldId="291"/>
            <ac:spMk id="14" creationId="{00000000-0000-0000-0000-000000000000}"/>
          </ac:spMkLst>
        </pc:spChg>
        <pc:spChg chg="del">
          <ac:chgData name="Amit Roy" userId="3004d866-1a4e-4832-a025-ba54c914731a" providerId="ADAL" clId="{3DA9373D-C403-5891-95C8-6E6F946DCF2E}" dt="2026-04-28T11:55:52.073" v="3474" actId="478"/>
          <ac:spMkLst>
            <pc:docMk/>
            <pc:sldMk cId="0" sldId="291"/>
            <ac:spMk id="15" creationId="{00000000-0000-0000-0000-000000000000}"/>
          </ac:spMkLst>
        </pc:spChg>
        <pc:spChg chg="del">
          <ac:chgData name="Amit Roy" userId="3004d866-1a4e-4832-a025-ba54c914731a" providerId="ADAL" clId="{3DA9373D-C403-5891-95C8-6E6F946DCF2E}" dt="2026-04-28T11:55:52.073" v="3474" actId="478"/>
          <ac:spMkLst>
            <pc:docMk/>
            <pc:sldMk cId="0" sldId="291"/>
            <ac:spMk id="17" creationId="{00000000-0000-0000-0000-000000000000}"/>
          </ac:spMkLst>
        </pc:spChg>
        <pc:spChg chg="del">
          <ac:chgData name="Amit Roy" userId="3004d866-1a4e-4832-a025-ba54c914731a" providerId="ADAL" clId="{3DA9373D-C403-5891-95C8-6E6F946DCF2E}" dt="2026-04-28T11:55:52.073" v="3474" actId="478"/>
          <ac:spMkLst>
            <pc:docMk/>
            <pc:sldMk cId="0" sldId="291"/>
            <ac:spMk id="18" creationId="{00000000-0000-0000-0000-000000000000}"/>
          </ac:spMkLst>
        </pc:spChg>
        <pc:spChg chg="del">
          <ac:chgData name="Amit Roy" userId="3004d866-1a4e-4832-a025-ba54c914731a" providerId="ADAL" clId="{3DA9373D-C403-5891-95C8-6E6F946DCF2E}" dt="2026-04-28T11:55:52.073" v="3474" actId="478"/>
          <ac:spMkLst>
            <pc:docMk/>
            <pc:sldMk cId="0" sldId="291"/>
            <ac:spMk id="20" creationId="{00000000-0000-0000-0000-000000000000}"/>
          </ac:spMkLst>
        </pc:spChg>
        <pc:spChg chg="del">
          <ac:chgData name="Amit Roy" userId="3004d866-1a4e-4832-a025-ba54c914731a" providerId="ADAL" clId="{3DA9373D-C403-5891-95C8-6E6F946DCF2E}" dt="2026-04-28T11:55:56.766" v="3475" actId="478"/>
          <ac:spMkLst>
            <pc:docMk/>
            <pc:sldMk cId="0" sldId="291"/>
            <ac:spMk id="21" creationId="{00000000-0000-0000-0000-000000000000}"/>
          </ac:spMkLst>
        </pc:spChg>
        <pc:spChg chg="mod">
          <ac:chgData name="Amit Roy" userId="3004d866-1a4e-4832-a025-ba54c914731a" providerId="ADAL" clId="{3DA9373D-C403-5891-95C8-6E6F946DCF2E}" dt="2026-04-28T11:56:23.400" v="3508" actId="1035"/>
          <ac:spMkLst>
            <pc:docMk/>
            <pc:sldMk cId="0" sldId="291"/>
            <ac:spMk id="22" creationId="{00000000-0000-0000-0000-000000000000}"/>
          </ac:spMkLst>
        </pc:spChg>
        <pc:spChg chg="mod">
          <ac:chgData name="Amit Roy" userId="3004d866-1a4e-4832-a025-ba54c914731a" providerId="ADAL" clId="{3DA9373D-C403-5891-95C8-6E6F946DCF2E}" dt="2026-04-28T11:56:45.086" v="3563" actId="1035"/>
          <ac:spMkLst>
            <pc:docMk/>
            <pc:sldMk cId="0" sldId="291"/>
            <ac:spMk id="23" creationId="{00000000-0000-0000-0000-000000000000}"/>
          </ac:spMkLst>
        </pc:spChg>
        <pc:spChg chg="mod">
          <ac:chgData name="Amit Roy" userId="3004d866-1a4e-4832-a025-ba54c914731a" providerId="ADAL" clId="{3DA9373D-C403-5891-95C8-6E6F946DCF2E}" dt="2026-04-28T11:56:45.086" v="3563" actId="1035"/>
          <ac:spMkLst>
            <pc:docMk/>
            <pc:sldMk cId="0" sldId="291"/>
            <ac:spMk id="24" creationId="{00000000-0000-0000-0000-000000000000}"/>
          </ac:spMkLst>
        </pc:spChg>
        <pc:spChg chg="mod">
          <ac:chgData name="Amit Roy" userId="3004d866-1a4e-4832-a025-ba54c914731a" providerId="ADAL" clId="{3DA9373D-C403-5891-95C8-6E6F946DCF2E}" dt="2026-04-28T11:56:23.400" v="3508" actId="1035"/>
          <ac:spMkLst>
            <pc:docMk/>
            <pc:sldMk cId="0" sldId="291"/>
            <ac:spMk id="25" creationId="{00000000-0000-0000-0000-000000000000}"/>
          </ac:spMkLst>
        </pc:spChg>
        <pc:spChg chg="mod">
          <ac:chgData name="Amit Roy" userId="3004d866-1a4e-4832-a025-ba54c914731a" providerId="ADAL" clId="{3DA9373D-C403-5891-95C8-6E6F946DCF2E}" dt="2026-04-28T11:56:45.086" v="3563" actId="1035"/>
          <ac:spMkLst>
            <pc:docMk/>
            <pc:sldMk cId="0" sldId="291"/>
            <ac:spMk id="26" creationId="{00000000-0000-0000-0000-000000000000}"/>
          </ac:spMkLst>
        </pc:spChg>
        <pc:spChg chg="mod">
          <ac:chgData name="Amit Roy" userId="3004d866-1a4e-4832-a025-ba54c914731a" providerId="ADAL" clId="{3DA9373D-C403-5891-95C8-6E6F946DCF2E}" dt="2026-04-28T11:56:23.400" v="3508" actId="1035"/>
          <ac:spMkLst>
            <pc:docMk/>
            <pc:sldMk cId="0" sldId="291"/>
            <ac:spMk id="28" creationId="{00000000-0000-0000-0000-000000000000}"/>
          </ac:spMkLst>
        </pc:spChg>
        <pc:spChg chg="mod">
          <ac:chgData name="Amit Roy" userId="3004d866-1a4e-4832-a025-ba54c914731a" providerId="ADAL" clId="{3DA9373D-C403-5891-95C8-6E6F946DCF2E}" dt="2026-04-28T11:56:45.086" v="3563" actId="1035"/>
          <ac:spMkLst>
            <pc:docMk/>
            <pc:sldMk cId="0" sldId="291"/>
            <ac:spMk id="29" creationId="{00000000-0000-0000-0000-000000000000}"/>
          </ac:spMkLst>
        </pc:spChg>
        <pc:spChg chg="add mod">
          <ac:chgData name="Amit Roy" userId="3004d866-1a4e-4832-a025-ba54c914731a" providerId="ADAL" clId="{3DA9373D-C403-5891-95C8-6E6F946DCF2E}" dt="2026-04-28T12:20:12.870" v="3826" actId="14100"/>
          <ac:spMkLst>
            <pc:docMk/>
            <pc:sldMk cId="0" sldId="291"/>
            <ac:spMk id="29" creationId="{BCBFF860-ED37-A84F-BEA9-5914AA0A8070}"/>
          </ac:spMkLst>
        </pc:spChg>
        <pc:spChg chg="mod">
          <ac:chgData name="Amit Roy" userId="3004d866-1a4e-4832-a025-ba54c914731a" providerId="ADAL" clId="{3DA9373D-C403-5891-95C8-6E6F946DCF2E}" dt="2026-04-28T11:56:45.086" v="3563" actId="1035"/>
          <ac:spMkLst>
            <pc:docMk/>
            <pc:sldMk cId="0" sldId="291"/>
            <ac:spMk id="30" creationId="{00000000-0000-0000-0000-000000000000}"/>
          </ac:spMkLst>
        </pc:spChg>
        <pc:spChg chg="mod">
          <ac:chgData name="Amit Roy" userId="3004d866-1a4e-4832-a025-ba54c914731a" providerId="ADAL" clId="{3DA9373D-C403-5891-95C8-6E6F946DCF2E}" dt="2026-04-28T11:56:23.400" v="3508" actId="1035"/>
          <ac:spMkLst>
            <pc:docMk/>
            <pc:sldMk cId="0" sldId="291"/>
            <ac:spMk id="31" creationId="{00000000-0000-0000-0000-000000000000}"/>
          </ac:spMkLst>
        </pc:spChg>
        <pc:spChg chg="mod">
          <ac:chgData name="Amit Roy" userId="3004d866-1a4e-4832-a025-ba54c914731a" providerId="ADAL" clId="{3DA9373D-C403-5891-95C8-6E6F946DCF2E}" dt="2026-04-28T11:56:45.086" v="3563" actId="1035"/>
          <ac:spMkLst>
            <pc:docMk/>
            <pc:sldMk cId="0" sldId="291"/>
            <ac:spMk id="32" creationId="{00000000-0000-0000-0000-000000000000}"/>
          </ac:spMkLst>
        </pc:spChg>
        <pc:spChg chg="mod">
          <ac:chgData name="Amit Roy" userId="3004d866-1a4e-4832-a025-ba54c914731a" providerId="ADAL" clId="{3DA9373D-C403-5891-95C8-6E6F946DCF2E}" dt="2026-04-27T15:52:50.713" v="289" actId="20577"/>
          <ac:spMkLst>
            <pc:docMk/>
            <pc:sldMk cId="0" sldId="291"/>
            <ac:spMk id="33" creationId="{00000000-0000-0000-0000-000000000000}"/>
          </ac:spMkLst>
        </pc:spChg>
        <pc:spChg chg="mod">
          <ac:chgData name="Amit Roy" userId="3004d866-1a4e-4832-a025-ba54c914731a" providerId="ADAL" clId="{3DA9373D-C403-5891-95C8-6E6F946DCF2E}" dt="2026-04-28T11:56:45.086" v="3563" actId="1035"/>
          <ac:spMkLst>
            <pc:docMk/>
            <pc:sldMk cId="0" sldId="291"/>
            <ac:spMk id="34" creationId="{00000000-0000-0000-0000-000000000000}"/>
          </ac:spMkLst>
        </pc:spChg>
        <pc:spChg chg="mod">
          <ac:chgData name="Amit Roy" userId="3004d866-1a4e-4832-a025-ba54c914731a" providerId="ADAL" clId="{3DA9373D-C403-5891-95C8-6E6F946DCF2E}" dt="2026-04-28T11:56:45.086" v="3563" actId="1035"/>
          <ac:spMkLst>
            <pc:docMk/>
            <pc:sldMk cId="0" sldId="291"/>
            <ac:spMk id="35" creationId="{00000000-0000-0000-0000-000000000000}"/>
          </ac:spMkLst>
        </pc:spChg>
        <pc:spChg chg="mod">
          <ac:chgData name="Amit Roy" userId="3004d866-1a4e-4832-a025-ba54c914731a" providerId="ADAL" clId="{3DA9373D-C403-5891-95C8-6E6F946DCF2E}" dt="2026-04-28T11:56:23.400" v="3508" actId="1035"/>
          <ac:spMkLst>
            <pc:docMk/>
            <pc:sldMk cId="0" sldId="291"/>
            <ac:spMk id="36" creationId="{00000000-0000-0000-0000-000000000000}"/>
          </ac:spMkLst>
        </pc:spChg>
        <pc:spChg chg="mod">
          <ac:chgData name="Amit Roy" userId="3004d866-1a4e-4832-a025-ba54c914731a" providerId="ADAL" clId="{3DA9373D-C403-5891-95C8-6E6F946DCF2E}" dt="2026-04-28T11:56:45.086" v="3563" actId="1035"/>
          <ac:spMkLst>
            <pc:docMk/>
            <pc:sldMk cId="0" sldId="291"/>
            <ac:spMk id="37" creationId="{00000000-0000-0000-0000-000000000000}"/>
          </ac:spMkLst>
        </pc:spChg>
        <pc:spChg chg="del mod">
          <ac:chgData name="Amit Roy" userId="3004d866-1a4e-4832-a025-ba54c914731a" providerId="ADAL" clId="{3DA9373D-C403-5891-95C8-6E6F946DCF2E}" dt="2026-04-28T11:57:03.252" v="3620" actId="1036"/>
          <ac:spMkLst>
            <pc:docMk/>
            <pc:sldMk cId="0" sldId="291"/>
            <ac:spMk id="38" creationId="{00000000-0000-0000-0000-000000000000}"/>
          </ac:spMkLst>
        </pc:spChg>
        <pc:spChg chg="del mod">
          <ac:chgData name="Amit Roy" userId="3004d866-1a4e-4832-a025-ba54c914731a" providerId="ADAL" clId="{3DA9373D-C403-5891-95C8-6E6F946DCF2E}" dt="2026-04-28T11:57:03.252" v="3620" actId="1036"/>
          <ac:spMkLst>
            <pc:docMk/>
            <pc:sldMk cId="0" sldId="291"/>
            <ac:spMk id="39" creationId="{00000000-0000-0000-0000-000000000000}"/>
          </ac:spMkLst>
        </pc:spChg>
        <pc:picChg chg="add mod">
          <ac:chgData name="Amit Roy" userId="3004d866-1a4e-4832-a025-ba54c914731a" providerId="ADAL" clId="{3DA9373D-C403-5891-95C8-6E6F946DCF2E}" dt="2026-04-28T11:57:15.473" v="3623" actId="1076"/>
          <ac:picMkLst>
            <pc:docMk/>
            <pc:sldMk cId="0" sldId="291"/>
            <ac:picMk id="44" creationId="{39754C6E-E5D8-521C-749E-5D134AC00F7D}"/>
          </ac:picMkLst>
        </pc:picChg>
      </pc:sldChg>
      <pc:sldChg chg="delSp modSp mod">
        <pc:chgData name="Amit Roy" userId="3004d866-1a4e-4832-a025-ba54c914731a" providerId="ADAL" clId="{3DA9373D-C403-5891-95C8-6E6F946DCF2E}" dt="2026-04-28T11:12:54.299" v="3059" actId="20577"/>
        <pc:sldMkLst>
          <pc:docMk/>
          <pc:sldMk cId="0" sldId="292"/>
        </pc:sldMkLst>
        <pc:spChg chg="mod">
          <ac:chgData name="Amit Roy" userId="3004d866-1a4e-4832-a025-ba54c914731a" providerId="ADAL" clId="{3DA9373D-C403-5891-95C8-6E6F946DCF2E}" dt="2026-04-28T11:12:54.299" v="3059" actId="20577"/>
          <ac:spMkLst>
            <pc:docMk/>
            <pc:sldMk cId="0" sldId="292"/>
            <ac:spMk id="9" creationId="{00000000-0000-0000-0000-000000000000}"/>
          </ac:spMkLst>
        </pc:spChg>
        <pc:picChg chg="mod">
          <ac:chgData name="Amit Roy" userId="3004d866-1a4e-4832-a025-ba54c914731a" providerId="ADAL" clId="{3DA9373D-C403-5891-95C8-6E6F946DCF2E}" dt="2026-04-28T11:12:15.342" v="3002" actId="1076"/>
          <ac:picMkLst>
            <pc:docMk/>
            <pc:sldMk cId="0" sldId="292"/>
            <ac:picMk id="5" creationId="{00000000-0000-0000-0000-000000000000}"/>
          </ac:picMkLst>
        </pc:picChg>
        <pc:picChg chg="del">
          <ac:chgData name="Amit Roy" userId="3004d866-1a4e-4832-a025-ba54c914731a" providerId="ADAL" clId="{3DA9373D-C403-5891-95C8-6E6F946DCF2E}" dt="2026-04-28T11:12:06.888" v="3001" actId="478"/>
          <ac:picMkLst>
            <pc:docMk/>
            <pc:sldMk cId="0" sldId="292"/>
            <ac:picMk id="6" creationId="{00000000-0000-0000-0000-000000000000}"/>
          </ac:picMkLst>
        </pc:picChg>
      </pc:sldChg>
      <pc:sldChg chg="addSp delSp modSp mod ord">
        <pc:chgData name="Amit Roy" userId="3004d866-1a4e-4832-a025-ba54c914731a" providerId="ADAL" clId="{3DA9373D-C403-5891-95C8-6E6F946DCF2E}" dt="2026-04-28T12:18:08.364" v="3783" actId="1076"/>
        <pc:sldMkLst>
          <pc:docMk/>
          <pc:sldMk cId="0" sldId="293"/>
        </pc:sldMkLst>
        <pc:spChg chg="mod">
          <ac:chgData name="Amit Roy" userId="3004d866-1a4e-4832-a025-ba54c914731a" providerId="ADAL" clId="{3DA9373D-C403-5891-95C8-6E6F946DCF2E}" dt="2026-04-28T11:52:18.986" v="3425" actId="1076"/>
          <ac:spMkLst>
            <pc:docMk/>
            <pc:sldMk cId="0" sldId="293"/>
            <ac:spMk id="4" creationId="{00000000-0000-0000-0000-000000000000}"/>
          </ac:spMkLst>
        </pc:spChg>
        <pc:spChg chg="del">
          <ac:chgData name="Amit Roy" userId="3004d866-1a4e-4832-a025-ba54c914731a" providerId="ADAL" clId="{3DA9373D-C403-5891-95C8-6E6F946DCF2E}" dt="2026-04-28T11:52:23.855" v="3426" actId="478"/>
          <ac:spMkLst>
            <pc:docMk/>
            <pc:sldMk cId="0" sldId="293"/>
            <ac:spMk id="6" creationId="{00000000-0000-0000-0000-000000000000}"/>
          </ac:spMkLst>
        </pc:spChg>
        <pc:spChg chg="mod">
          <ac:chgData name="Amit Roy" userId="3004d866-1a4e-4832-a025-ba54c914731a" providerId="ADAL" clId="{3DA9373D-C403-5891-95C8-6E6F946DCF2E}" dt="2026-04-28T12:14:49.716" v="3661" actId="1035"/>
          <ac:spMkLst>
            <pc:docMk/>
            <pc:sldMk cId="0" sldId="293"/>
            <ac:spMk id="7" creationId="{00000000-0000-0000-0000-000000000000}"/>
          </ac:spMkLst>
        </pc:spChg>
        <pc:spChg chg="del mod">
          <ac:chgData name="Amit Roy" userId="3004d866-1a4e-4832-a025-ba54c914731a" providerId="ADAL" clId="{3DA9373D-C403-5891-95C8-6E6F946DCF2E}" dt="2026-04-28T12:14:49.716" v="3661" actId="1035"/>
          <ac:spMkLst>
            <pc:docMk/>
            <pc:sldMk cId="0" sldId="293"/>
            <ac:spMk id="8" creationId="{00000000-0000-0000-0000-000000000000}"/>
          </ac:spMkLst>
        </pc:spChg>
        <pc:spChg chg="del mod">
          <ac:chgData name="Amit Roy" userId="3004d866-1a4e-4832-a025-ba54c914731a" providerId="ADAL" clId="{3DA9373D-C403-5891-95C8-6E6F946DCF2E}" dt="2026-04-28T12:14:49.716" v="3661" actId="1035"/>
          <ac:spMkLst>
            <pc:docMk/>
            <pc:sldMk cId="0" sldId="293"/>
            <ac:spMk id="9" creationId="{00000000-0000-0000-0000-000000000000}"/>
          </ac:spMkLst>
        </pc:spChg>
        <pc:spChg chg="del mod">
          <ac:chgData name="Amit Roy" userId="3004d866-1a4e-4832-a025-ba54c914731a" providerId="ADAL" clId="{3DA9373D-C403-5891-95C8-6E6F946DCF2E}" dt="2026-04-28T12:14:49.716" v="3661" actId="1035"/>
          <ac:spMkLst>
            <pc:docMk/>
            <pc:sldMk cId="0" sldId="293"/>
            <ac:spMk id="10" creationId="{00000000-0000-0000-0000-000000000000}"/>
          </ac:spMkLst>
        </pc:spChg>
        <pc:spChg chg="del mod">
          <ac:chgData name="Amit Roy" userId="3004d866-1a4e-4832-a025-ba54c914731a" providerId="ADAL" clId="{3DA9373D-C403-5891-95C8-6E6F946DCF2E}" dt="2026-04-28T12:14:49.716" v="3661" actId="1035"/>
          <ac:spMkLst>
            <pc:docMk/>
            <pc:sldMk cId="0" sldId="293"/>
            <ac:spMk id="11" creationId="{00000000-0000-0000-0000-000000000000}"/>
          </ac:spMkLst>
        </pc:spChg>
        <pc:spChg chg="del mod">
          <ac:chgData name="Amit Roy" userId="3004d866-1a4e-4832-a025-ba54c914731a" providerId="ADAL" clId="{3DA9373D-C403-5891-95C8-6E6F946DCF2E}" dt="2026-04-28T12:14:49.716" v="3661" actId="1035"/>
          <ac:spMkLst>
            <pc:docMk/>
            <pc:sldMk cId="0" sldId="293"/>
            <ac:spMk id="12" creationId="{00000000-0000-0000-0000-000000000000}"/>
          </ac:spMkLst>
        </pc:spChg>
        <pc:spChg chg="del mod">
          <ac:chgData name="Amit Roy" userId="3004d866-1a4e-4832-a025-ba54c914731a" providerId="ADAL" clId="{3DA9373D-C403-5891-95C8-6E6F946DCF2E}" dt="2026-04-28T12:14:49.716" v="3661" actId="1035"/>
          <ac:spMkLst>
            <pc:docMk/>
            <pc:sldMk cId="0" sldId="293"/>
            <ac:spMk id="13" creationId="{00000000-0000-0000-0000-000000000000}"/>
          </ac:spMkLst>
        </pc:spChg>
        <pc:spChg chg="del">
          <ac:chgData name="Amit Roy" userId="3004d866-1a4e-4832-a025-ba54c914731a" providerId="ADAL" clId="{3DA9373D-C403-5891-95C8-6E6F946DCF2E}" dt="2026-04-28T11:52:33.851" v="3428" actId="478"/>
          <ac:spMkLst>
            <pc:docMk/>
            <pc:sldMk cId="0" sldId="293"/>
            <ac:spMk id="15" creationId="{00000000-0000-0000-0000-000000000000}"/>
          </ac:spMkLst>
        </pc:spChg>
        <pc:spChg chg="mod">
          <ac:chgData name="Amit Roy" userId="3004d866-1a4e-4832-a025-ba54c914731a" providerId="ADAL" clId="{3DA9373D-C403-5891-95C8-6E6F946DCF2E}" dt="2026-04-28T12:14:49.716" v="3661" actId="1035"/>
          <ac:spMkLst>
            <pc:docMk/>
            <pc:sldMk cId="0" sldId="293"/>
            <ac:spMk id="17" creationId="{00000000-0000-0000-0000-000000000000}"/>
          </ac:spMkLst>
        </pc:spChg>
        <pc:spChg chg="mod">
          <ac:chgData name="Amit Roy" userId="3004d866-1a4e-4832-a025-ba54c914731a" providerId="ADAL" clId="{3DA9373D-C403-5891-95C8-6E6F946DCF2E}" dt="2026-04-28T12:14:49.716" v="3661" actId="1035"/>
          <ac:spMkLst>
            <pc:docMk/>
            <pc:sldMk cId="0" sldId="293"/>
            <ac:spMk id="19" creationId="{00000000-0000-0000-0000-000000000000}"/>
          </ac:spMkLst>
        </pc:spChg>
        <pc:spChg chg="mod">
          <ac:chgData name="Amit Roy" userId="3004d866-1a4e-4832-a025-ba54c914731a" providerId="ADAL" clId="{3DA9373D-C403-5891-95C8-6E6F946DCF2E}" dt="2026-04-28T12:14:49.716" v="3661" actId="1035"/>
          <ac:spMkLst>
            <pc:docMk/>
            <pc:sldMk cId="0" sldId="293"/>
            <ac:spMk id="20" creationId="{00000000-0000-0000-0000-000000000000}"/>
          </ac:spMkLst>
        </pc:spChg>
        <pc:spChg chg="del mod">
          <ac:chgData name="Amit Roy" userId="3004d866-1a4e-4832-a025-ba54c914731a" providerId="ADAL" clId="{3DA9373D-C403-5891-95C8-6E6F946DCF2E}" dt="2026-04-28T12:16:15.612" v="3741" actId="1076"/>
          <ac:spMkLst>
            <pc:docMk/>
            <pc:sldMk cId="0" sldId="293"/>
            <ac:spMk id="21" creationId="{00000000-0000-0000-0000-000000000000}"/>
          </ac:spMkLst>
        </pc:spChg>
        <pc:spChg chg="del">
          <ac:chgData name="Amit Roy" userId="3004d866-1a4e-4832-a025-ba54c914731a" providerId="ADAL" clId="{3DA9373D-C403-5891-95C8-6E6F946DCF2E}" dt="2026-04-28T11:52:33.851" v="3428" actId="478"/>
          <ac:spMkLst>
            <pc:docMk/>
            <pc:sldMk cId="0" sldId="293"/>
            <ac:spMk id="22" creationId="{00000000-0000-0000-0000-000000000000}"/>
          </ac:spMkLst>
        </pc:spChg>
        <pc:spChg chg="mod">
          <ac:chgData name="Amit Roy" userId="3004d866-1a4e-4832-a025-ba54c914731a" providerId="ADAL" clId="{3DA9373D-C403-5891-95C8-6E6F946DCF2E}" dt="2026-04-28T12:15:31.876" v="3733" actId="1036"/>
          <ac:spMkLst>
            <pc:docMk/>
            <pc:sldMk cId="0" sldId="293"/>
            <ac:spMk id="23" creationId="{00000000-0000-0000-0000-000000000000}"/>
          </ac:spMkLst>
        </pc:spChg>
        <pc:spChg chg="del mod">
          <ac:chgData name="Amit Roy" userId="3004d866-1a4e-4832-a025-ba54c914731a" providerId="ADAL" clId="{3DA9373D-C403-5891-95C8-6E6F946DCF2E}" dt="2026-04-28T12:15:31.876" v="3733" actId="1036"/>
          <ac:spMkLst>
            <pc:docMk/>
            <pc:sldMk cId="0" sldId="293"/>
            <ac:spMk id="24" creationId="{00000000-0000-0000-0000-000000000000}"/>
          </ac:spMkLst>
        </pc:spChg>
        <pc:spChg chg="add mod">
          <ac:chgData name="Amit Roy" userId="3004d866-1a4e-4832-a025-ba54c914731a" providerId="ADAL" clId="{3DA9373D-C403-5891-95C8-6E6F946DCF2E}" dt="2026-04-28T12:18:08.364" v="3783" actId="1076"/>
          <ac:spMkLst>
            <pc:docMk/>
            <pc:sldMk cId="0" sldId="293"/>
            <ac:spMk id="29" creationId="{E239FF6D-D860-4461-2BFC-0E977CB99ED1}"/>
          </ac:spMkLst>
        </pc:spChg>
        <pc:spChg chg="del">
          <ac:chgData name="Amit Roy" userId="3004d866-1a4e-4832-a025-ba54c914731a" providerId="ADAL" clId="{3DA9373D-C403-5891-95C8-6E6F946DCF2E}" dt="2026-04-28T11:52:33.851" v="3428" actId="478"/>
          <ac:spMkLst>
            <pc:docMk/>
            <pc:sldMk cId="0" sldId="293"/>
            <ac:spMk id="32" creationId="{00000000-0000-0000-0000-000000000000}"/>
          </ac:spMkLst>
        </pc:spChg>
        <pc:spChg chg="mod">
          <ac:chgData name="Amit Roy" userId="3004d866-1a4e-4832-a025-ba54c914731a" providerId="ADAL" clId="{3DA9373D-C403-5891-95C8-6E6F946DCF2E}" dt="2026-04-28T11:58:21.392" v="3634" actId="20577"/>
          <ac:spMkLst>
            <pc:docMk/>
            <pc:sldMk cId="0" sldId="293"/>
            <ac:spMk id="34" creationId="{00000000-0000-0000-0000-000000000000}"/>
          </ac:spMkLst>
        </pc:spChg>
        <pc:spChg chg="add mod">
          <ac:chgData name="Amit Roy" userId="3004d866-1a4e-4832-a025-ba54c914731a" providerId="ADAL" clId="{3DA9373D-C403-5891-95C8-6E6F946DCF2E}" dt="2026-04-28T11:55:06.442" v="3456" actId="1036"/>
          <ac:spMkLst>
            <pc:docMk/>
            <pc:sldMk cId="0" sldId="293"/>
            <ac:spMk id="43" creationId="{0E32A6DA-149A-AFB7-A3EE-55ABA345AA84}"/>
          </ac:spMkLst>
        </pc:spChg>
        <pc:spChg chg="add mod">
          <ac:chgData name="Amit Roy" userId="3004d866-1a4e-4832-a025-ba54c914731a" providerId="ADAL" clId="{3DA9373D-C403-5891-95C8-6E6F946DCF2E}" dt="2026-04-28T11:55:06.442" v="3456" actId="1036"/>
          <ac:spMkLst>
            <pc:docMk/>
            <pc:sldMk cId="0" sldId="293"/>
            <ac:spMk id="44" creationId="{813A238B-5B50-9A2D-BD31-6307FA34ABFE}"/>
          </ac:spMkLst>
        </pc:spChg>
        <pc:spChg chg="add mod">
          <ac:chgData name="Amit Roy" userId="3004d866-1a4e-4832-a025-ba54c914731a" providerId="ADAL" clId="{3DA9373D-C403-5891-95C8-6E6F946DCF2E}" dt="2026-04-28T11:55:06.442" v="3456" actId="1036"/>
          <ac:spMkLst>
            <pc:docMk/>
            <pc:sldMk cId="0" sldId="293"/>
            <ac:spMk id="45" creationId="{734B35FA-5715-F221-8C57-F0D704A81A2E}"/>
          </ac:spMkLst>
        </pc:spChg>
        <pc:spChg chg="add mod">
          <ac:chgData name="Amit Roy" userId="3004d866-1a4e-4832-a025-ba54c914731a" providerId="ADAL" clId="{3DA9373D-C403-5891-95C8-6E6F946DCF2E}" dt="2026-04-28T11:55:06.442" v="3456" actId="1036"/>
          <ac:spMkLst>
            <pc:docMk/>
            <pc:sldMk cId="0" sldId="293"/>
            <ac:spMk id="46" creationId="{A989DED3-6CCD-B925-A847-4243CDB869C6}"/>
          </ac:spMkLst>
        </pc:spChg>
        <pc:spChg chg="add mod">
          <ac:chgData name="Amit Roy" userId="3004d866-1a4e-4832-a025-ba54c914731a" providerId="ADAL" clId="{3DA9373D-C403-5891-95C8-6E6F946DCF2E}" dt="2026-04-28T11:55:06.442" v="3456" actId="1036"/>
          <ac:spMkLst>
            <pc:docMk/>
            <pc:sldMk cId="0" sldId="293"/>
            <ac:spMk id="48" creationId="{288DDF90-355C-7A57-8830-F6FA5E8759C1}"/>
          </ac:spMkLst>
        </pc:spChg>
        <pc:spChg chg="add mod">
          <ac:chgData name="Amit Roy" userId="3004d866-1a4e-4832-a025-ba54c914731a" providerId="ADAL" clId="{3DA9373D-C403-5891-95C8-6E6F946DCF2E}" dt="2026-04-28T11:55:06.442" v="3456" actId="1036"/>
          <ac:spMkLst>
            <pc:docMk/>
            <pc:sldMk cId="0" sldId="293"/>
            <ac:spMk id="50" creationId="{24883CC6-7D19-0C0B-3B9D-87352A333533}"/>
          </ac:spMkLst>
        </pc:spChg>
        <pc:spChg chg="add mod">
          <ac:chgData name="Amit Roy" userId="3004d866-1a4e-4832-a025-ba54c914731a" providerId="ADAL" clId="{3DA9373D-C403-5891-95C8-6E6F946DCF2E}" dt="2026-04-28T11:55:06.442" v="3456" actId="1036"/>
          <ac:spMkLst>
            <pc:docMk/>
            <pc:sldMk cId="0" sldId="293"/>
            <ac:spMk id="53" creationId="{691BF50C-8EB1-E081-F666-4C1258D09C36}"/>
          </ac:spMkLst>
        </pc:spChg>
        <pc:spChg chg="add mod">
          <ac:chgData name="Amit Roy" userId="3004d866-1a4e-4832-a025-ba54c914731a" providerId="ADAL" clId="{3DA9373D-C403-5891-95C8-6E6F946DCF2E}" dt="2026-04-28T11:55:06.442" v="3456" actId="1036"/>
          <ac:spMkLst>
            <pc:docMk/>
            <pc:sldMk cId="0" sldId="293"/>
            <ac:spMk id="55" creationId="{33E9A211-9711-95BA-6E0C-BA93E33B5BDF}"/>
          </ac:spMkLst>
        </pc:spChg>
        <pc:spChg chg="add mod">
          <ac:chgData name="Amit Roy" userId="3004d866-1a4e-4832-a025-ba54c914731a" providerId="ADAL" clId="{3DA9373D-C403-5891-95C8-6E6F946DCF2E}" dt="2026-04-28T11:55:06.442" v="3456" actId="1036"/>
          <ac:spMkLst>
            <pc:docMk/>
            <pc:sldMk cId="0" sldId="293"/>
            <ac:spMk id="56" creationId="{40572A8B-D7B0-6577-EC46-0CB468CC4D1D}"/>
          </ac:spMkLst>
        </pc:spChg>
        <pc:spChg chg="add mod">
          <ac:chgData name="Amit Roy" userId="3004d866-1a4e-4832-a025-ba54c914731a" providerId="ADAL" clId="{3DA9373D-C403-5891-95C8-6E6F946DCF2E}" dt="2026-04-28T11:55:06.442" v="3456" actId="1036"/>
          <ac:spMkLst>
            <pc:docMk/>
            <pc:sldMk cId="0" sldId="293"/>
            <ac:spMk id="57" creationId="{67F4F240-57E3-B66C-E98E-BF4C7FF66C7D}"/>
          </ac:spMkLst>
        </pc:spChg>
        <pc:spChg chg="del mod">
          <ac:chgData name="Amit Roy" userId="3004d866-1a4e-4832-a025-ba54c914731a" providerId="ADAL" clId="{3DA9373D-C403-5891-95C8-6E6F946DCF2E}" dt="2026-04-28T11:58:35.607" v="3635" actId="478"/>
          <ac:spMkLst>
            <pc:docMk/>
            <pc:sldMk cId="0" sldId="293"/>
            <ac:spMk id="58" creationId="{46FE4771-1DCF-234A-9166-22B096EC1A8F}"/>
          </ac:spMkLst>
        </pc:spChg>
        <pc:picChg chg="del">
          <ac:chgData name="Amit Roy" userId="3004d866-1a4e-4832-a025-ba54c914731a" providerId="ADAL" clId="{3DA9373D-C403-5891-95C8-6E6F946DCF2E}" dt="2026-04-28T11:52:09.837" v="3422" actId="478"/>
          <ac:picMkLst>
            <pc:docMk/>
            <pc:sldMk cId="0" sldId="293"/>
            <ac:picMk id="5" creationId="{00000000-0000-0000-0000-000000000000}"/>
          </ac:picMkLst>
        </pc:picChg>
        <pc:picChg chg="del">
          <ac:chgData name="Amit Roy" userId="3004d866-1a4e-4832-a025-ba54c914731a" providerId="ADAL" clId="{3DA9373D-C403-5891-95C8-6E6F946DCF2E}" dt="2026-04-28T11:52:12.172" v="3423" actId="478"/>
          <ac:picMkLst>
            <pc:docMk/>
            <pc:sldMk cId="0" sldId="293"/>
            <ac:picMk id="7" creationId="{00000000-0000-0000-0000-000000000000}"/>
          </ac:picMkLst>
        </pc:picChg>
        <pc:picChg chg="mod">
          <ac:chgData name="Amit Roy" userId="3004d866-1a4e-4832-a025-ba54c914731a" providerId="ADAL" clId="{3DA9373D-C403-5891-95C8-6E6F946DCF2E}" dt="2026-04-28T12:15:38.932" v="3734" actId="14100"/>
          <ac:picMkLst>
            <pc:docMk/>
            <pc:sldMk cId="0" sldId="293"/>
            <ac:picMk id="22" creationId="{00000000-0000-0000-0000-000000000000}"/>
          </ac:picMkLst>
        </pc:picChg>
        <pc:picChg chg="add mod">
          <ac:chgData name="Amit Roy" userId="3004d866-1a4e-4832-a025-ba54c914731a" providerId="ADAL" clId="{3DA9373D-C403-5891-95C8-6E6F946DCF2E}" dt="2026-04-28T11:58:39.282" v="3636" actId="1076"/>
          <ac:picMkLst>
            <pc:docMk/>
            <pc:sldMk cId="0" sldId="293"/>
            <ac:picMk id="39" creationId="{29C3C6FA-E658-3D63-CB5D-40DF25DB8281}"/>
          </ac:picMkLst>
        </pc:picChg>
        <pc:picChg chg="add del mod">
          <ac:chgData name="Amit Roy" userId="3004d866-1a4e-4832-a025-ba54c914731a" providerId="ADAL" clId="{3DA9373D-C403-5891-95C8-6E6F946DCF2E}" dt="2026-04-28T11:53:46.007" v="3433" actId="478"/>
          <ac:picMkLst>
            <pc:docMk/>
            <pc:sldMk cId="0" sldId="293"/>
            <ac:picMk id="40" creationId="{ECE36670-B3FE-E9B1-65E4-84803E8F835E}"/>
          </ac:picMkLst>
        </pc:picChg>
        <pc:picChg chg="add del mod">
          <ac:chgData name="Amit Roy" userId="3004d866-1a4e-4832-a025-ba54c914731a" providerId="ADAL" clId="{3DA9373D-C403-5891-95C8-6E6F946DCF2E}" dt="2026-04-28T11:57:09.022" v="3621" actId="21"/>
          <ac:picMkLst>
            <pc:docMk/>
            <pc:sldMk cId="0" sldId="293"/>
            <ac:picMk id="41" creationId="{942B4B88-8266-4B4A-D758-99F524DEB844}"/>
          </ac:picMkLst>
        </pc:picChg>
      </pc:sldChg>
      <pc:sldChg chg="addSp delSp modSp add mod">
        <pc:chgData name="Amit Roy" userId="3004d866-1a4e-4832-a025-ba54c914731a" providerId="ADAL" clId="{3DA9373D-C403-5891-95C8-6E6F946DCF2E}" dt="2026-04-28T09:32:16.589" v="1746" actId="20577"/>
        <pc:sldMkLst>
          <pc:docMk/>
          <pc:sldMk cId="199474608" sldId="294"/>
        </pc:sldMkLst>
        <pc:spChg chg="mod">
          <ac:chgData name="Amit Roy" userId="3004d866-1a4e-4832-a025-ba54c914731a" providerId="ADAL" clId="{3DA9373D-C403-5891-95C8-6E6F946DCF2E}" dt="2026-04-28T09:32:16.589" v="1746" actId="20577"/>
          <ac:spMkLst>
            <pc:docMk/>
            <pc:sldMk cId="199474608" sldId="294"/>
            <ac:spMk id="4" creationId="{00000000-0000-0000-0000-000000000000}"/>
          </ac:spMkLst>
        </pc:spChg>
        <pc:spChg chg="mod">
          <ac:chgData name="Amit Roy" userId="3004d866-1a4e-4832-a025-ba54c914731a" providerId="ADAL" clId="{3DA9373D-C403-5891-95C8-6E6F946DCF2E}" dt="2026-04-28T08:30:13.146" v="946" actId="20577"/>
          <ac:spMkLst>
            <pc:docMk/>
            <pc:sldMk cId="199474608" sldId="294"/>
            <ac:spMk id="4" creationId="{9E5F830D-114F-D8E9-3865-73FB742BBAE0}"/>
          </ac:spMkLst>
        </pc:spChg>
        <pc:spChg chg="add del">
          <ac:chgData name="Amit Roy" userId="3004d866-1a4e-4832-a025-ba54c914731a" providerId="ADAL" clId="{3DA9373D-C403-5891-95C8-6E6F946DCF2E}" dt="2026-04-28T08:27:06.835" v="850" actId="478"/>
          <ac:spMkLst>
            <pc:docMk/>
            <pc:sldMk cId="199474608" sldId="294"/>
            <ac:spMk id="5" creationId="{115440BC-F96A-AD95-ED42-C1E0082FEC90}"/>
          </ac:spMkLst>
        </pc:spChg>
        <pc:spChg chg="add del mod">
          <ac:chgData name="Amit Roy" userId="3004d866-1a4e-4832-a025-ba54c914731a" providerId="ADAL" clId="{3DA9373D-C403-5891-95C8-6E6F946DCF2E}" dt="2026-04-28T08:28:10.790" v="926" actId="20577"/>
          <ac:spMkLst>
            <pc:docMk/>
            <pc:sldMk cId="199474608" sldId="294"/>
            <ac:spMk id="6" creationId="{CDCF75F3-B32B-789C-D106-D2A7447F0034}"/>
          </ac:spMkLst>
        </pc:spChg>
      </pc:sldChg>
      <pc:sldChg chg="add del setBg">
        <pc:chgData name="Amit Roy" userId="3004d866-1a4e-4832-a025-ba54c914731a" providerId="ADAL" clId="{3DA9373D-C403-5891-95C8-6E6F946DCF2E}" dt="2026-04-28T08:24:43.392" v="795"/>
        <pc:sldMkLst>
          <pc:docMk/>
          <pc:sldMk cId="611351218" sldId="294"/>
        </pc:sldMkLst>
      </pc:sldChg>
      <pc:sldChg chg="add del setBg">
        <pc:chgData name="Amit Roy" userId="3004d866-1a4e-4832-a025-ba54c914731a" providerId="ADAL" clId="{3DA9373D-C403-5891-95C8-6E6F946DCF2E}" dt="2026-04-28T08:24:59.632" v="797"/>
        <pc:sldMkLst>
          <pc:docMk/>
          <pc:sldMk cId="1818835234" sldId="294"/>
        </pc:sldMkLst>
      </pc:sldChg>
      <pc:sldChg chg="addSp modSp new">
        <pc:chgData name="Amit Roy" userId="3004d866-1a4e-4832-a025-ba54c914731a" providerId="ADAL" clId="{3DA9373D-C403-5891-95C8-6E6F946DCF2E}" dt="2026-04-28T06:52:25.803" v="499"/>
        <pc:sldMkLst>
          <pc:docMk/>
          <pc:sldMk cId="2650447216" sldId="294"/>
        </pc:sldMkLst>
        <pc:picChg chg="add mod">
          <ac:chgData name="Amit Roy" userId="3004d866-1a4e-4832-a025-ba54c914731a" providerId="ADAL" clId="{3DA9373D-C403-5891-95C8-6E6F946DCF2E}" dt="2026-04-28T06:52:25.803" v="499"/>
          <ac:picMkLst>
            <pc:docMk/>
            <pc:sldMk cId="2650447216" sldId="294"/>
            <ac:picMk id="2" creationId="{27277FB5-6BD8-0B91-9FE6-B6E40FF17C89}"/>
          </ac:picMkLst>
        </pc:picChg>
      </pc:sldChg>
      <pc:sldChg chg="addSp delSp modSp new mod">
        <pc:chgData name="Amit Roy" userId="3004d866-1a4e-4832-a025-ba54c914731a" providerId="ADAL" clId="{3DA9373D-C403-5891-95C8-6E6F946DCF2E}" dt="2026-04-28T09:22:53.196" v="1587" actId="1076"/>
        <pc:sldMkLst>
          <pc:docMk/>
          <pc:sldMk cId="1562366133" sldId="295"/>
        </pc:sldMkLst>
        <pc:spChg chg="add mod">
          <ac:chgData name="Amit Roy" userId="3004d866-1a4e-4832-a025-ba54c914731a" providerId="ADAL" clId="{3DA9373D-C403-5891-95C8-6E6F946DCF2E}" dt="2026-04-28T08:44:11.922" v="1258" actId="1076"/>
          <ac:spMkLst>
            <pc:docMk/>
            <pc:sldMk cId="1562366133" sldId="295"/>
            <ac:spMk id="3" creationId="{194529F2-15B5-F10D-5258-5C9651C77264}"/>
          </ac:spMkLst>
        </pc:spChg>
        <pc:spChg chg="add del mod">
          <ac:chgData name="Amit Roy" userId="3004d866-1a4e-4832-a025-ba54c914731a" providerId="ADAL" clId="{3DA9373D-C403-5891-95C8-6E6F946DCF2E}" dt="2026-04-28T08:40:44.002" v="1108" actId="478"/>
          <ac:spMkLst>
            <pc:docMk/>
            <pc:sldMk cId="1562366133" sldId="295"/>
            <ac:spMk id="4" creationId="{F7F440E8-64AD-E089-61EA-CC5031DA088B}"/>
          </ac:spMkLst>
        </pc:spChg>
        <pc:spChg chg="add del mod">
          <ac:chgData name="Amit Roy" userId="3004d866-1a4e-4832-a025-ba54c914731a" providerId="ADAL" clId="{3DA9373D-C403-5891-95C8-6E6F946DCF2E}" dt="2026-04-28T08:36:55.767" v="1103" actId="478"/>
          <ac:spMkLst>
            <pc:docMk/>
            <pc:sldMk cId="1562366133" sldId="295"/>
            <ac:spMk id="5" creationId="{B8E11949-E721-4D2B-856F-90D779775F83}"/>
          </ac:spMkLst>
        </pc:spChg>
        <pc:spChg chg="mod">
          <ac:chgData name="Amit Roy" userId="3004d866-1a4e-4832-a025-ba54c914731a" providerId="ADAL" clId="{3DA9373D-C403-5891-95C8-6E6F946DCF2E}" dt="2026-04-28T09:22:53.196" v="1587" actId="1076"/>
          <ac:spMkLst>
            <pc:docMk/>
            <pc:sldMk cId="1562366133" sldId="295"/>
            <ac:spMk id="7" creationId="{00000000-0000-0000-0000-000000000000}"/>
          </ac:spMkLst>
        </pc:spChg>
        <pc:spChg chg="add mod">
          <ac:chgData name="Amit Roy" userId="3004d866-1a4e-4832-a025-ba54c914731a" providerId="ADAL" clId="{3DA9373D-C403-5891-95C8-6E6F946DCF2E}" dt="2026-04-28T08:43:48.667" v="1250" actId="1076"/>
          <ac:spMkLst>
            <pc:docMk/>
            <pc:sldMk cId="1562366133" sldId="295"/>
            <ac:spMk id="7" creationId="{15468195-ED64-3621-69DD-DD68C1EA5B11}"/>
          </ac:spMkLst>
        </pc:spChg>
        <pc:spChg chg="mod">
          <ac:chgData name="Amit Roy" userId="3004d866-1a4e-4832-a025-ba54c914731a" providerId="ADAL" clId="{3DA9373D-C403-5891-95C8-6E6F946DCF2E}" dt="2026-04-28T09:21:57.064" v="1580" actId="20577"/>
          <ac:spMkLst>
            <pc:docMk/>
            <pc:sldMk cId="1562366133" sldId="295"/>
            <ac:spMk id="8" creationId="{00000000-0000-0000-0000-000000000000}"/>
          </ac:spMkLst>
        </pc:spChg>
        <pc:spChg chg="add mod">
          <ac:chgData name="Amit Roy" userId="3004d866-1a4e-4832-a025-ba54c914731a" providerId="ADAL" clId="{3DA9373D-C403-5891-95C8-6E6F946DCF2E}" dt="2026-04-28T08:42:35.369" v="1207" actId="1076"/>
          <ac:spMkLst>
            <pc:docMk/>
            <pc:sldMk cId="1562366133" sldId="295"/>
            <ac:spMk id="8" creationId="{464F11A1-BF5F-8B8A-F15F-03F4BEDA4DFE}"/>
          </ac:spMkLst>
        </pc:spChg>
        <pc:spChg chg="add mod">
          <ac:chgData name="Amit Roy" userId="3004d866-1a4e-4832-a025-ba54c914731a" providerId="ADAL" clId="{3DA9373D-C403-5891-95C8-6E6F946DCF2E}" dt="2026-04-28T08:45:54.471" v="1306" actId="1076"/>
          <ac:spMkLst>
            <pc:docMk/>
            <pc:sldMk cId="1562366133" sldId="295"/>
            <ac:spMk id="9" creationId="{43170DAF-898E-9A88-D990-68A4DC6B254B}"/>
          </ac:spMkLst>
        </pc:spChg>
        <pc:picChg chg="add mod">
          <ac:chgData name="Amit Roy" userId="3004d866-1a4e-4832-a025-ba54c914731a" providerId="ADAL" clId="{3DA9373D-C403-5891-95C8-6E6F946DCF2E}" dt="2026-04-28T08:43:40.360" v="1249" actId="1076"/>
          <ac:picMkLst>
            <pc:docMk/>
            <pc:sldMk cId="1562366133" sldId="295"/>
            <ac:picMk id="2" creationId="{EB3E6BAD-3F8F-BAA9-9BD7-6A381DF47EBD}"/>
          </ac:picMkLst>
        </pc:picChg>
        <pc:picChg chg="mod">
          <ac:chgData name="Amit Roy" userId="3004d866-1a4e-4832-a025-ba54c914731a" providerId="ADAL" clId="{3DA9373D-C403-5891-95C8-6E6F946DCF2E}" dt="2026-04-28T09:22:44.012" v="1586" actId="14100"/>
          <ac:picMkLst>
            <pc:docMk/>
            <pc:sldMk cId="1562366133" sldId="295"/>
            <ac:picMk id="5" creationId="{00000000-0000-0000-0000-000000000000}"/>
          </ac:picMkLst>
        </pc:picChg>
        <pc:picChg chg="mod">
          <ac:chgData name="Amit Roy" userId="3004d866-1a4e-4832-a025-ba54c914731a" providerId="ADAL" clId="{3DA9373D-C403-5891-95C8-6E6F946DCF2E}" dt="2026-04-28T09:22:13.916" v="1581" actId="1076"/>
          <ac:picMkLst>
            <pc:docMk/>
            <pc:sldMk cId="1562366133" sldId="295"/>
            <ac:picMk id="6" creationId="{00000000-0000-0000-0000-000000000000}"/>
          </ac:picMkLst>
        </pc:picChg>
      </pc:sldChg>
      <pc:sldChg chg="addSp modSp new mod">
        <pc:chgData name="Amit Roy" userId="3004d866-1a4e-4832-a025-ba54c914731a" providerId="ADAL" clId="{3DA9373D-C403-5891-95C8-6E6F946DCF2E}" dt="2026-04-28T08:47:53.129" v="1397" actId="1076"/>
        <pc:sldMkLst>
          <pc:docMk/>
          <pc:sldMk cId="2315812081" sldId="296"/>
        </pc:sldMkLst>
        <pc:spChg chg="add mod">
          <ac:chgData name="Amit Roy" userId="3004d866-1a4e-4832-a025-ba54c914731a" providerId="ADAL" clId="{3DA9373D-C403-5891-95C8-6E6F946DCF2E}" dt="2026-04-28T08:47:04.302" v="1395" actId="14100"/>
          <ac:spMkLst>
            <pc:docMk/>
            <pc:sldMk cId="2315812081" sldId="296"/>
            <ac:spMk id="3" creationId="{BCAC49F1-DFA2-86DA-55F3-A590DE624629}"/>
          </ac:spMkLst>
        </pc:spChg>
        <pc:spChg chg="add mod">
          <ac:chgData name="Amit Roy" userId="3004d866-1a4e-4832-a025-ba54c914731a" providerId="ADAL" clId="{3DA9373D-C403-5891-95C8-6E6F946DCF2E}" dt="2026-04-28T08:47:53.129" v="1397" actId="1076"/>
          <ac:spMkLst>
            <pc:docMk/>
            <pc:sldMk cId="2315812081" sldId="296"/>
            <ac:spMk id="4" creationId="{56C3E706-44C7-2E83-FE4D-785652ED21CC}"/>
          </ac:spMkLst>
        </pc:spChg>
        <pc:picChg chg="add mod">
          <ac:chgData name="Amit Roy" userId="3004d866-1a4e-4832-a025-ba54c914731a" providerId="ADAL" clId="{3DA9373D-C403-5891-95C8-6E6F946DCF2E}" dt="2026-04-28T08:34:03.230" v="990" actId="1076"/>
          <ac:picMkLst>
            <pc:docMk/>
            <pc:sldMk cId="2315812081" sldId="296"/>
            <ac:picMk id="2" creationId="{E39652DD-37F8-BAD0-5880-D0F647A95771}"/>
          </ac:picMkLst>
        </pc:picChg>
      </pc:sldChg>
      <pc:sldChg chg="addSp modSp new mod">
        <pc:chgData name="Amit Roy" userId="3004d866-1a4e-4832-a025-ba54c914731a" providerId="ADAL" clId="{3DA9373D-C403-5891-95C8-6E6F946DCF2E}" dt="2026-04-28T09:31:06.047" v="1737" actId="1037"/>
        <pc:sldMkLst>
          <pc:docMk/>
          <pc:sldMk cId="2506616667" sldId="297"/>
        </pc:sldMkLst>
        <pc:spChg chg="mod">
          <ac:chgData name="Amit Roy" userId="3004d866-1a4e-4832-a025-ba54c914731a" providerId="ADAL" clId="{3DA9373D-C403-5891-95C8-6E6F946DCF2E}" dt="2026-04-28T09:27:18.757" v="1652" actId="255"/>
          <ac:spMkLst>
            <pc:docMk/>
            <pc:sldMk cId="2506616667" sldId="297"/>
            <ac:spMk id="5" creationId="{00000000-0000-0000-0000-000000000000}"/>
          </ac:spMkLst>
        </pc:spChg>
        <pc:spChg chg="add mod">
          <ac:chgData name="Amit Roy" userId="3004d866-1a4e-4832-a025-ba54c914731a" providerId="ADAL" clId="{3DA9373D-C403-5891-95C8-6E6F946DCF2E}" dt="2026-04-28T08:50:37.647" v="1422" actId="255"/>
          <ac:spMkLst>
            <pc:docMk/>
            <pc:sldMk cId="2506616667" sldId="297"/>
            <ac:spMk id="5" creationId="{AEDAB83D-06D5-AC6C-8180-D7C3EA157824}"/>
          </ac:spMkLst>
        </pc:spChg>
        <pc:spChg chg="add mod">
          <ac:chgData name="Amit Roy" userId="3004d866-1a4e-4832-a025-ba54c914731a" providerId="ADAL" clId="{3DA9373D-C403-5891-95C8-6E6F946DCF2E}" dt="2026-04-28T08:51:38.984" v="1435" actId="1035"/>
          <ac:spMkLst>
            <pc:docMk/>
            <pc:sldMk cId="2506616667" sldId="297"/>
            <ac:spMk id="6" creationId="{C0F43FD7-7E60-0188-BDF3-269E8C6A3E31}"/>
          </ac:spMkLst>
        </pc:spChg>
        <pc:spChg chg="add mod">
          <ac:chgData name="Amit Roy" userId="3004d866-1a4e-4832-a025-ba54c914731a" providerId="ADAL" clId="{3DA9373D-C403-5891-95C8-6E6F946DCF2E}" dt="2026-04-28T08:51:32.722" v="1426" actId="1076"/>
          <ac:spMkLst>
            <pc:docMk/>
            <pc:sldMk cId="2506616667" sldId="297"/>
            <ac:spMk id="7" creationId="{71A8644F-8C02-5594-1971-138CB3F812F5}"/>
          </ac:spMkLst>
        </pc:spChg>
        <pc:spChg chg="mod">
          <ac:chgData name="Amit Roy" userId="3004d866-1a4e-4832-a025-ba54c914731a" providerId="ADAL" clId="{3DA9373D-C403-5891-95C8-6E6F946DCF2E}" dt="2026-04-28T09:28:37.699" v="1692" actId="1076"/>
          <ac:spMkLst>
            <pc:docMk/>
            <pc:sldMk cId="2506616667" sldId="297"/>
            <ac:spMk id="8" creationId="{00000000-0000-0000-0000-000000000000}"/>
          </ac:spMkLst>
        </pc:spChg>
        <pc:spChg chg="mod">
          <ac:chgData name="Amit Roy" userId="3004d866-1a4e-4832-a025-ba54c914731a" providerId="ADAL" clId="{3DA9373D-C403-5891-95C8-6E6F946DCF2E}" dt="2026-04-28T09:25:11.223" v="1624" actId="1035"/>
          <ac:spMkLst>
            <pc:docMk/>
            <pc:sldMk cId="2506616667" sldId="297"/>
            <ac:spMk id="10" creationId="{00000000-0000-0000-0000-000000000000}"/>
          </ac:spMkLst>
        </pc:spChg>
        <pc:spChg chg="add mod">
          <ac:chgData name="Amit Roy" userId="3004d866-1a4e-4832-a025-ba54c914731a" providerId="ADAL" clId="{3DA9373D-C403-5891-95C8-6E6F946DCF2E}" dt="2026-04-28T09:31:06.047" v="1737" actId="1037"/>
          <ac:spMkLst>
            <pc:docMk/>
            <pc:sldMk cId="2506616667" sldId="297"/>
            <ac:spMk id="15" creationId="{86F4548D-194B-45B4-4BD9-61EE96D7FA1F}"/>
          </ac:spMkLst>
        </pc:spChg>
        <pc:picChg chg="add mod">
          <ac:chgData name="Amit Roy" userId="3004d866-1a4e-4832-a025-ba54c914731a" providerId="ADAL" clId="{3DA9373D-C403-5891-95C8-6E6F946DCF2E}" dt="2026-04-28T08:51:47.782" v="1436" actId="1076"/>
          <ac:picMkLst>
            <pc:docMk/>
            <pc:sldMk cId="2506616667" sldId="297"/>
            <ac:picMk id="2" creationId="{7DC088D8-59AC-8793-2608-A54EE858A5F9}"/>
          </ac:picMkLst>
        </pc:picChg>
        <pc:picChg chg="add mod">
          <ac:chgData name="Amit Roy" userId="3004d866-1a4e-4832-a025-ba54c914731a" providerId="ADAL" clId="{3DA9373D-C403-5891-95C8-6E6F946DCF2E}" dt="2026-04-28T08:49:32.798" v="1420" actId="1038"/>
          <ac:picMkLst>
            <pc:docMk/>
            <pc:sldMk cId="2506616667" sldId="297"/>
            <ac:picMk id="3" creationId="{68C8BA3F-5B2C-176B-701C-41C8254E38F2}"/>
          </ac:picMkLst>
        </pc:picChg>
        <pc:picChg chg="add mod">
          <ac:chgData name="Amit Roy" userId="3004d866-1a4e-4832-a025-ba54c914731a" providerId="ADAL" clId="{3DA9373D-C403-5891-95C8-6E6F946DCF2E}" dt="2026-04-28T08:51:38.984" v="1435" actId="1035"/>
          <ac:picMkLst>
            <pc:docMk/>
            <pc:sldMk cId="2506616667" sldId="297"/>
            <ac:picMk id="4" creationId="{9761781E-6421-FF86-281B-45E64266D513}"/>
          </ac:picMkLst>
        </pc:picChg>
        <pc:picChg chg="mod">
          <ac:chgData name="Amit Roy" userId="3004d866-1a4e-4832-a025-ba54c914731a" providerId="ADAL" clId="{3DA9373D-C403-5891-95C8-6E6F946DCF2E}" dt="2026-04-28T09:25:32.035" v="1633" actId="1076"/>
          <ac:picMkLst>
            <pc:docMk/>
            <pc:sldMk cId="2506616667" sldId="297"/>
            <ac:picMk id="6" creationId="{00000000-0000-0000-0000-000000000000}"/>
          </ac:picMkLst>
        </pc:picChg>
        <pc:picChg chg="mod modCrop">
          <ac:chgData name="Amit Roy" userId="3004d866-1a4e-4832-a025-ba54c914731a" providerId="ADAL" clId="{3DA9373D-C403-5891-95C8-6E6F946DCF2E}" dt="2026-04-28T09:28:49.012" v="1694" actId="14100"/>
          <ac:picMkLst>
            <pc:docMk/>
            <pc:sldMk cId="2506616667" sldId="297"/>
            <ac:picMk id="7" creationId="{00000000-0000-0000-0000-000000000000}"/>
          </ac:picMkLst>
        </pc:picChg>
        <pc:picChg chg="mod">
          <ac:chgData name="Amit Roy" userId="3004d866-1a4e-4832-a025-ba54c914731a" providerId="ADAL" clId="{3DA9373D-C403-5891-95C8-6E6F946DCF2E}" dt="2026-04-28T09:26:10.869" v="1647" actId="1076"/>
          <ac:picMkLst>
            <pc:docMk/>
            <pc:sldMk cId="2506616667" sldId="297"/>
            <ac:picMk id="9" creationId="{00000000-0000-0000-0000-000000000000}"/>
          </ac:picMkLst>
        </pc:picChg>
      </pc:sldChg>
      <pc:sldChg chg="addSp delSp modSp add del mod">
        <pc:chgData name="Amit Roy" userId="3004d866-1a4e-4832-a025-ba54c914731a" providerId="ADAL" clId="{3DA9373D-C403-5891-95C8-6E6F946DCF2E}" dt="2026-04-28T08:54:21.355" v="1445" actId="2696"/>
        <pc:sldMkLst>
          <pc:docMk/>
          <pc:sldMk cId="3553996714" sldId="298"/>
        </pc:sldMkLst>
        <pc:spChg chg="mod">
          <ac:chgData name="Amit Roy" userId="3004d866-1a4e-4832-a025-ba54c914731a" providerId="ADAL" clId="{3DA9373D-C403-5891-95C8-6E6F946DCF2E}" dt="2026-04-28T08:53:19.707" v="1439" actId="21"/>
          <ac:spMkLst>
            <pc:docMk/>
            <pc:sldMk cId="3553996714" sldId="298"/>
            <ac:spMk id="2" creationId="{55361709-D761-037F-5BD0-9625CD806A3B}"/>
          </ac:spMkLst>
        </pc:spChg>
        <pc:spChg chg="del">
          <ac:chgData name="Amit Roy" userId="3004d866-1a4e-4832-a025-ba54c914731a" providerId="ADAL" clId="{3DA9373D-C403-5891-95C8-6E6F946DCF2E}" dt="2026-04-28T08:54:14.020" v="1443" actId="21"/>
          <ac:spMkLst>
            <pc:docMk/>
            <pc:sldMk cId="3553996714" sldId="298"/>
            <ac:spMk id="4" creationId="{A2539FF7-2E81-A2A7-2483-2E262CE95ABD}"/>
          </ac:spMkLst>
        </pc:spChg>
        <pc:spChg chg="add del mod">
          <ac:chgData name="Amit Roy" userId="3004d866-1a4e-4832-a025-ba54c914731a" providerId="ADAL" clId="{3DA9373D-C403-5891-95C8-6E6F946DCF2E}" dt="2026-04-28T08:54:14.020" v="1443" actId="21"/>
          <ac:spMkLst>
            <pc:docMk/>
            <pc:sldMk cId="3553996714" sldId="298"/>
            <ac:spMk id="5" creationId="{ED0C9EB5-3EA7-82D9-3017-A81E15D47341}"/>
          </ac:spMkLst>
        </pc:spChg>
        <pc:spChg chg="del">
          <ac:chgData name="Amit Roy" userId="3004d866-1a4e-4832-a025-ba54c914731a" providerId="ADAL" clId="{3DA9373D-C403-5891-95C8-6E6F946DCF2E}" dt="2026-04-28T08:54:14.020" v="1443" actId="21"/>
          <ac:spMkLst>
            <pc:docMk/>
            <pc:sldMk cId="3553996714" sldId="298"/>
            <ac:spMk id="7" creationId="{157F51A2-615B-ED06-6AFA-1B800AB6838D}"/>
          </ac:spMkLst>
        </pc:spChg>
        <pc:picChg chg="del">
          <ac:chgData name="Amit Roy" userId="3004d866-1a4e-4832-a025-ba54c914731a" providerId="ADAL" clId="{3DA9373D-C403-5891-95C8-6E6F946DCF2E}" dt="2026-04-28T08:54:14.020" v="1443" actId="21"/>
          <ac:picMkLst>
            <pc:docMk/>
            <pc:sldMk cId="3553996714" sldId="298"/>
            <ac:picMk id="3" creationId="{F3535810-32FE-5EA1-C203-7BF580483A38}"/>
          </ac:picMkLst>
        </pc:picChg>
        <pc:picChg chg="del">
          <ac:chgData name="Amit Roy" userId="3004d866-1a4e-4832-a025-ba54c914731a" providerId="ADAL" clId="{3DA9373D-C403-5891-95C8-6E6F946DCF2E}" dt="2026-04-28T08:54:14.020" v="1443" actId="21"/>
          <ac:picMkLst>
            <pc:docMk/>
            <pc:sldMk cId="3553996714" sldId="298"/>
            <ac:picMk id="6" creationId="{FA75E5C3-96DF-4C81-2B9E-3207C534E649}"/>
          </ac:picMkLst>
        </pc:picChg>
      </pc:sldChg>
      <pc:sldChg chg="addSp modSp new mod">
        <pc:chgData name="Amit Roy" userId="3004d866-1a4e-4832-a025-ba54c914731a" providerId="ADAL" clId="{3DA9373D-C403-5891-95C8-6E6F946DCF2E}" dt="2026-04-28T08:55:45.232" v="1532" actId="1076"/>
        <pc:sldMkLst>
          <pc:docMk/>
          <pc:sldMk cId="1262900097" sldId="299"/>
        </pc:sldMkLst>
        <pc:spChg chg="add mod">
          <ac:chgData name="Amit Roy" userId="3004d866-1a4e-4832-a025-ba54c914731a" providerId="ADAL" clId="{3DA9373D-C403-5891-95C8-6E6F946DCF2E}" dt="2026-04-28T08:54:16.110" v="1444"/>
          <ac:spMkLst>
            <pc:docMk/>
            <pc:sldMk cId="1262900097" sldId="299"/>
            <ac:spMk id="3" creationId="{BED8FBC0-BBAC-29E8-79C4-3A426A3F174F}"/>
          </ac:spMkLst>
        </pc:spChg>
        <pc:spChg chg="add mod">
          <ac:chgData name="Amit Roy" userId="3004d866-1a4e-4832-a025-ba54c914731a" providerId="ADAL" clId="{3DA9373D-C403-5891-95C8-6E6F946DCF2E}" dt="2026-04-28T08:54:16.110" v="1444"/>
          <ac:spMkLst>
            <pc:docMk/>
            <pc:sldMk cId="1262900097" sldId="299"/>
            <ac:spMk id="5" creationId="{B7C81967-A3F8-4CC7-144F-808896665596}"/>
          </ac:spMkLst>
        </pc:spChg>
        <pc:spChg chg="add mod">
          <ac:chgData name="Amit Roy" userId="3004d866-1a4e-4832-a025-ba54c914731a" providerId="ADAL" clId="{3DA9373D-C403-5891-95C8-6E6F946DCF2E}" dt="2026-04-28T08:55:45.232" v="1532" actId="1076"/>
          <ac:spMkLst>
            <pc:docMk/>
            <pc:sldMk cId="1262900097" sldId="299"/>
            <ac:spMk id="6" creationId="{FFE9BF91-3858-19E2-CD96-DB743F177807}"/>
          </ac:spMkLst>
        </pc:spChg>
        <pc:picChg chg="add mod">
          <ac:chgData name="Amit Roy" userId="3004d866-1a4e-4832-a025-ba54c914731a" providerId="ADAL" clId="{3DA9373D-C403-5891-95C8-6E6F946DCF2E}" dt="2026-04-28T08:54:16.110" v="1444"/>
          <ac:picMkLst>
            <pc:docMk/>
            <pc:sldMk cId="1262900097" sldId="299"/>
            <ac:picMk id="2" creationId="{3FE35DDB-0D13-66F9-FE2D-4D625C751546}"/>
          </ac:picMkLst>
        </pc:picChg>
        <pc:picChg chg="add mod">
          <ac:chgData name="Amit Roy" userId="3004d866-1a4e-4832-a025-ba54c914731a" providerId="ADAL" clId="{3DA9373D-C403-5891-95C8-6E6F946DCF2E}" dt="2026-04-28T08:54:16.110" v="1444"/>
          <ac:picMkLst>
            <pc:docMk/>
            <pc:sldMk cId="1262900097" sldId="299"/>
            <ac:picMk id="4" creationId="{AB8D1A7E-6837-736E-627A-4532D428638C}"/>
          </ac:picMkLst>
        </pc:picChg>
      </pc:sldChg>
      <pc:sldChg chg="addSp delSp modSp add mod modClrScheme chgLayout">
        <pc:chgData name="Amit Roy" userId="3004d866-1a4e-4832-a025-ba54c914731a" providerId="ADAL" clId="{3DA9373D-C403-5891-95C8-6E6F946DCF2E}" dt="2026-04-28T09:59:01.601" v="2337" actId="1036"/>
        <pc:sldMkLst>
          <pc:docMk/>
          <pc:sldMk cId="1615702608" sldId="300"/>
        </pc:sldMkLst>
        <pc:spChg chg="del mod ord">
          <ac:chgData name="Amit Roy" userId="3004d866-1a4e-4832-a025-ba54c914731a" providerId="ADAL" clId="{3DA9373D-C403-5891-95C8-6E6F946DCF2E}" dt="2026-04-28T09:36:45.434" v="1750" actId="700"/>
          <ac:spMkLst>
            <pc:docMk/>
            <pc:sldMk cId="1615702608" sldId="300"/>
            <ac:spMk id="2" creationId="{9AB09B82-EC58-1956-52F4-8CC8A8D89088}"/>
          </ac:spMkLst>
        </pc:spChg>
        <pc:spChg chg="add mod">
          <ac:chgData name="Amit Roy" userId="3004d866-1a4e-4832-a025-ba54c914731a" providerId="ADAL" clId="{3DA9373D-C403-5891-95C8-6E6F946DCF2E}" dt="2026-04-28T09:43:48.393" v="2182" actId="20577"/>
          <ac:spMkLst>
            <pc:docMk/>
            <pc:sldMk cId="1615702608" sldId="300"/>
            <ac:spMk id="3" creationId="{C27B3C2C-8F69-EE2E-1061-616AB1F696EB}"/>
          </ac:spMkLst>
        </pc:spChg>
        <pc:spChg chg="mod">
          <ac:chgData name="Amit Roy" userId="3004d866-1a4e-4832-a025-ba54c914731a" providerId="ADAL" clId="{3DA9373D-C403-5891-95C8-6E6F946DCF2E}" dt="2026-04-28T09:58:47.144" v="2328" actId="20577"/>
          <ac:spMkLst>
            <pc:docMk/>
            <pc:sldMk cId="1615702608" sldId="300"/>
            <ac:spMk id="5" creationId="{00000000-0000-0000-0000-000000000000}"/>
          </ac:spMkLst>
        </pc:spChg>
        <pc:spChg chg="mod">
          <ac:chgData name="Amit Roy" userId="3004d866-1a4e-4832-a025-ba54c914731a" providerId="ADAL" clId="{3DA9373D-C403-5891-95C8-6E6F946DCF2E}" dt="2026-04-28T09:44:48.037" v="2264" actId="1076"/>
          <ac:spMkLst>
            <pc:docMk/>
            <pc:sldMk cId="1615702608" sldId="300"/>
            <ac:spMk id="5" creationId="{ACD24D28-F642-D3E4-894A-570D24808AE7}"/>
          </ac:spMkLst>
        </pc:spChg>
        <pc:spChg chg="del">
          <ac:chgData name="Amit Roy" userId="3004d866-1a4e-4832-a025-ba54c914731a" providerId="ADAL" clId="{3DA9373D-C403-5891-95C8-6E6F946DCF2E}" dt="2026-04-28T09:39:10.076" v="1871" actId="478"/>
          <ac:spMkLst>
            <pc:docMk/>
            <pc:sldMk cId="1615702608" sldId="300"/>
            <ac:spMk id="6" creationId="{432EDF18-D669-BE25-0D2F-D6D6A2CA0759}"/>
          </ac:spMkLst>
        </pc:spChg>
        <pc:spChg chg="add mod">
          <ac:chgData name="Amit Roy" userId="3004d866-1a4e-4832-a025-ba54c914731a" providerId="ADAL" clId="{3DA9373D-C403-5891-95C8-6E6F946DCF2E}" dt="2026-04-28T09:45:04.511" v="2267" actId="1076"/>
          <ac:spMkLst>
            <pc:docMk/>
            <pc:sldMk cId="1615702608" sldId="300"/>
            <ac:spMk id="7" creationId="{30CADF3F-5E88-4E1A-26D2-8316DDC86847}"/>
          </ac:spMkLst>
        </pc:spChg>
        <pc:spChg chg="mod">
          <ac:chgData name="Amit Roy" userId="3004d866-1a4e-4832-a025-ba54c914731a" providerId="ADAL" clId="{3DA9373D-C403-5891-95C8-6E6F946DCF2E}" dt="2026-04-28T09:58:16.118" v="2312" actId="20577"/>
          <ac:spMkLst>
            <pc:docMk/>
            <pc:sldMk cId="1615702608" sldId="300"/>
            <ac:spMk id="9" creationId="{00000000-0000-0000-0000-000000000000}"/>
          </ac:spMkLst>
        </pc:spChg>
        <pc:spChg chg="mod">
          <ac:chgData name="Amit Roy" userId="3004d866-1a4e-4832-a025-ba54c914731a" providerId="ADAL" clId="{3DA9373D-C403-5891-95C8-6E6F946DCF2E}" dt="2026-04-28T09:59:01.601" v="2337" actId="1036"/>
          <ac:spMkLst>
            <pc:docMk/>
            <pc:sldMk cId="1615702608" sldId="300"/>
            <ac:spMk id="10" creationId="{00000000-0000-0000-0000-000000000000}"/>
          </ac:spMkLst>
        </pc:spChg>
        <pc:picChg chg="mod">
          <ac:chgData name="Amit Roy" userId="3004d866-1a4e-4832-a025-ba54c914731a" providerId="ADAL" clId="{3DA9373D-C403-5891-95C8-6E6F946DCF2E}" dt="2026-04-28T09:45:23.825" v="2273" actId="1076"/>
          <ac:picMkLst>
            <pc:docMk/>
            <pc:sldMk cId="1615702608" sldId="300"/>
            <ac:picMk id="4" creationId="{EA455CA0-87FD-AE9C-90FA-83163C308D2E}"/>
          </ac:picMkLst>
        </pc:picChg>
        <pc:picChg chg="mod">
          <ac:chgData name="Amit Roy" userId="3004d866-1a4e-4832-a025-ba54c914731a" providerId="ADAL" clId="{3DA9373D-C403-5891-95C8-6E6F946DCF2E}" dt="2026-04-28T09:56:44.536" v="2276" actId="14100"/>
          <ac:picMkLst>
            <pc:docMk/>
            <pc:sldMk cId="1615702608" sldId="300"/>
            <ac:picMk id="6" creationId="{00000000-0000-0000-0000-000000000000}"/>
          </ac:picMkLst>
        </pc:picChg>
        <pc:picChg chg="mod">
          <ac:chgData name="Amit Roy" userId="3004d866-1a4e-4832-a025-ba54c914731a" providerId="ADAL" clId="{3DA9373D-C403-5891-95C8-6E6F946DCF2E}" dt="2026-04-28T09:56:50.144" v="2278" actId="14100"/>
          <ac:picMkLst>
            <pc:docMk/>
            <pc:sldMk cId="1615702608" sldId="300"/>
            <ac:picMk id="7" creationId="{00000000-0000-0000-0000-000000000000}"/>
          </ac:picMkLst>
        </pc:picChg>
        <pc:picChg chg="mod">
          <ac:chgData name="Amit Roy" userId="3004d866-1a4e-4832-a025-ba54c914731a" providerId="ADAL" clId="{3DA9373D-C403-5891-95C8-6E6F946DCF2E}" dt="2026-04-28T09:45:17.909" v="2271" actId="1076"/>
          <ac:picMkLst>
            <pc:docMk/>
            <pc:sldMk cId="1615702608" sldId="300"/>
            <ac:picMk id="10" creationId="{A2A949F5-3B98-93B1-246D-BAE7C27511D3}"/>
          </ac:picMkLst>
        </pc:picChg>
      </pc:sldChg>
      <pc:sldChg chg="new del">
        <pc:chgData name="Amit Roy" userId="3004d866-1a4e-4832-a025-ba54c914731a" providerId="ADAL" clId="{3DA9373D-C403-5891-95C8-6E6F946DCF2E}" dt="2026-04-28T10:14:49.603" v="2351" actId="2696"/>
        <pc:sldMkLst>
          <pc:docMk/>
          <pc:sldMk cId="777336634" sldId="301"/>
        </pc:sldMkLst>
      </pc:sldChg>
      <pc:sldChg chg="addSp modSp new mod">
        <pc:chgData name="Amit Roy" userId="3004d866-1a4e-4832-a025-ba54c914731a" providerId="ADAL" clId="{3DA9373D-C403-5891-95C8-6E6F946DCF2E}" dt="2026-04-28T11:37:39.277" v="3315" actId="20577"/>
        <pc:sldMkLst>
          <pc:docMk/>
          <pc:sldMk cId="622093618" sldId="302"/>
        </pc:sldMkLst>
        <pc:spChg chg="add mod">
          <ac:chgData name="Amit Roy" userId="3004d866-1a4e-4832-a025-ba54c914731a" providerId="ADAL" clId="{3DA9373D-C403-5891-95C8-6E6F946DCF2E}" dt="2026-04-28T10:27:32.459" v="2789" actId="255"/>
          <ac:spMkLst>
            <pc:docMk/>
            <pc:sldMk cId="622093618" sldId="302"/>
            <ac:spMk id="5" creationId="{AC0180CF-9202-256A-AB24-5F83342BE11D}"/>
          </ac:spMkLst>
        </pc:spChg>
        <pc:spChg chg="add mod">
          <ac:chgData name="Amit Roy" userId="3004d866-1a4e-4832-a025-ba54c914731a" providerId="ADAL" clId="{3DA9373D-C403-5891-95C8-6E6F946DCF2E}" dt="2026-04-28T10:19:21.831" v="2443" actId="1036"/>
          <ac:spMkLst>
            <pc:docMk/>
            <pc:sldMk cId="622093618" sldId="302"/>
            <ac:spMk id="6" creationId="{5970DC73-96A0-EDCF-0904-A678DD60DA3F}"/>
          </ac:spMkLst>
        </pc:spChg>
        <pc:spChg chg="add mod">
          <ac:chgData name="Amit Roy" userId="3004d866-1a4e-4832-a025-ba54c914731a" providerId="ADAL" clId="{3DA9373D-C403-5891-95C8-6E6F946DCF2E}" dt="2026-04-28T10:19:10.491" v="2427" actId="20577"/>
          <ac:spMkLst>
            <pc:docMk/>
            <pc:sldMk cId="622093618" sldId="302"/>
            <ac:spMk id="7" creationId="{653EA4A6-56EA-91A4-8DC3-99CE0B8DD76B}"/>
          </ac:spMkLst>
        </pc:spChg>
        <pc:spChg chg="add mod">
          <ac:chgData name="Amit Roy" userId="3004d866-1a4e-4832-a025-ba54c914731a" providerId="ADAL" clId="{3DA9373D-C403-5891-95C8-6E6F946DCF2E}" dt="2026-04-28T10:27:46.067" v="2790" actId="255"/>
          <ac:spMkLst>
            <pc:docMk/>
            <pc:sldMk cId="622093618" sldId="302"/>
            <ac:spMk id="8" creationId="{4D3837E6-6C59-DEF5-5F86-C9C9C404BEFD}"/>
          </ac:spMkLst>
        </pc:spChg>
        <pc:spChg chg="add mod">
          <ac:chgData name="Amit Roy" userId="3004d866-1a4e-4832-a025-ba54c914731a" providerId="ADAL" clId="{3DA9373D-C403-5891-95C8-6E6F946DCF2E}" dt="2026-04-28T10:27:04.740" v="2787"/>
          <ac:spMkLst>
            <pc:docMk/>
            <pc:sldMk cId="622093618" sldId="302"/>
            <ac:spMk id="9" creationId="{2983354B-C0EA-86A9-C57C-E70873FACC3B}"/>
          </ac:spMkLst>
        </pc:spChg>
        <pc:spChg chg="mod">
          <ac:chgData name="Amit Roy" userId="3004d866-1a4e-4832-a025-ba54c914731a" providerId="ADAL" clId="{3DA9373D-C403-5891-95C8-6E6F946DCF2E}" dt="2026-04-28T11:37:39.277" v="3315" actId="20577"/>
          <ac:spMkLst>
            <pc:docMk/>
            <pc:sldMk cId="622093618" sldId="302"/>
            <ac:spMk id="18" creationId="{00000000-0000-0000-0000-000000000000}"/>
          </ac:spMkLst>
        </pc:spChg>
        <pc:picChg chg="add mod">
          <ac:chgData name="Amit Roy" userId="3004d866-1a4e-4832-a025-ba54c914731a" providerId="ADAL" clId="{3DA9373D-C403-5891-95C8-6E6F946DCF2E}" dt="2026-04-28T10:19:21.831" v="2443" actId="1036"/>
          <ac:picMkLst>
            <pc:docMk/>
            <pc:sldMk cId="622093618" sldId="302"/>
            <ac:picMk id="2" creationId="{120A5042-FA04-18EA-D712-620BD96AC2A9}"/>
          </ac:picMkLst>
        </pc:picChg>
        <pc:picChg chg="add mod">
          <ac:chgData name="Amit Roy" userId="3004d866-1a4e-4832-a025-ba54c914731a" providerId="ADAL" clId="{3DA9373D-C403-5891-95C8-6E6F946DCF2E}" dt="2026-04-28T10:19:27.296" v="2464" actId="1035"/>
          <ac:picMkLst>
            <pc:docMk/>
            <pc:sldMk cId="622093618" sldId="302"/>
            <ac:picMk id="3" creationId="{C02B5EEE-E908-CEC8-70D6-192CF1B1DB57}"/>
          </ac:picMkLst>
        </pc:picChg>
      </pc:sldChg>
      <pc:sldChg chg="modSp add mod">
        <pc:chgData name="Amit Roy" userId="3004d866-1a4e-4832-a025-ba54c914731a" providerId="ADAL" clId="{3DA9373D-C403-5891-95C8-6E6F946DCF2E}" dt="2026-04-28T14:28:33.646" v="4157" actId="1038"/>
        <pc:sldMkLst>
          <pc:docMk/>
          <pc:sldMk cId="1547731877" sldId="303"/>
        </pc:sldMkLst>
        <pc:spChg chg="mod">
          <ac:chgData name="Amit Roy" userId="3004d866-1a4e-4832-a025-ba54c914731a" providerId="ADAL" clId="{3DA9373D-C403-5891-95C8-6E6F946DCF2E}" dt="2026-04-28T14:28:21.036" v="4156" actId="1038"/>
          <ac:spMkLst>
            <pc:docMk/>
            <pc:sldMk cId="1547731877" sldId="303"/>
            <ac:spMk id="6" creationId="{00000000-0000-0000-0000-000000000000}"/>
          </ac:spMkLst>
        </pc:spChg>
        <pc:spChg chg="mod">
          <ac:chgData name="Amit Roy" userId="3004d866-1a4e-4832-a025-ba54c914731a" providerId="ADAL" clId="{3DA9373D-C403-5891-95C8-6E6F946DCF2E}" dt="2026-04-28T14:28:33.646" v="4157" actId="1038"/>
          <ac:spMkLst>
            <pc:docMk/>
            <pc:sldMk cId="1547731877" sldId="303"/>
            <ac:spMk id="7" creationId="{00000000-0000-0000-0000-000000000000}"/>
          </ac:spMkLst>
        </pc:spChg>
        <pc:picChg chg="mod">
          <ac:chgData name="Amit Roy" userId="3004d866-1a4e-4832-a025-ba54c914731a" providerId="ADAL" clId="{3DA9373D-C403-5891-95C8-6E6F946DCF2E}" dt="2026-04-28T10:52:05.845" v="2800" actId="1076"/>
          <ac:picMkLst>
            <pc:docMk/>
            <pc:sldMk cId="1547731877" sldId="303"/>
            <ac:picMk id="5" creationId="{00000000-0000-0000-0000-000000000000}"/>
          </ac:picMkLst>
        </pc:picChg>
      </pc:sldChg>
      <pc:sldChg chg="modSp add del mod">
        <pc:chgData name="Amit Roy" userId="3004d866-1a4e-4832-a025-ba54c914731a" providerId="ADAL" clId="{3DA9373D-C403-5891-95C8-6E6F946DCF2E}" dt="2026-04-28T10:53:15.443" v="2805" actId="2696"/>
        <pc:sldMkLst>
          <pc:docMk/>
          <pc:sldMk cId="579808554" sldId="304"/>
        </pc:sldMkLst>
        <pc:spChg chg="mod">
          <ac:chgData name="Amit Roy" userId="3004d866-1a4e-4832-a025-ba54c914731a" providerId="ADAL" clId="{3DA9373D-C403-5891-95C8-6E6F946DCF2E}" dt="2026-04-28T10:43:25.648" v="2799" actId="27636"/>
          <ac:spMkLst>
            <pc:docMk/>
            <pc:sldMk cId="579808554" sldId="304"/>
            <ac:spMk id="2" creationId="{2277C2FB-BA33-5669-BCBC-AB970B74ED4E}"/>
          </ac:spMkLst>
        </pc:spChg>
        <pc:picChg chg="mod">
          <ac:chgData name="Amit Roy" userId="3004d866-1a4e-4832-a025-ba54c914731a" providerId="ADAL" clId="{3DA9373D-C403-5891-95C8-6E6F946DCF2E}" dt="2026-04-28T10:52:27.287" v="2804" actId="14100"/>
          <ac:picMkLst>
            <pc:docMk/>
            <pc:sldMk cId="579808554" sldId="304"/>
            <ac:picMk id="5" creationId="{00000000-0000-0000-0000-000000000000}"/>
          </ac:picMkLst>
        </pc:picChg>
      </pc:sldChg>
      <pc:sldChg chg="addSp delSp modSp add mod setBg">
        <pc:chgData name="Amit Roy" userId="3004d866-1a4e-4832-a025-ba54c914731a" providerId="ADAL" clId="{3DA9373D-C403-5891-95C8-6E6F946DCF2E}" dt="2026-04-28T15:05:23.041" v="4270" actId="20577"/>
        <pc:sldMkLst>
          <pc:docMk/>
          <pc:sldMk cId="1885599428" sldId="304"/>
        </pc:sldMkLst>
        <pc:spChg chg="del">
          <ac:chgData name="Amit Roy" userId="3004d866-1a4e-4832-a025-ba54c914731a" providerId="ADAL" clId="{3DA9373D-C403-5891-95C8-6E6F946DCF2E}" dt="2026-04-28T11:02:38.033" v="2928" actId="478"/>
          <ac:spMkLst>
            <pc:docMk/>
            <pc:sldMk cId="1885599428" sldId="304"/>
            <ac:spMk id="2" creationId="{00000000-0000-0000-0000-000000000000}"/>
          </ac:spMkLst>
        </pc:spChg>
        <pc:spChg chg="del">
          <ac:chgData name="Amit Roy" userId="3004d866-1a4e-4832-a025-ba54c914731a" providerId="ADAL" clId="{3DA9373D-C403-5891-95C8-6E6F946DCF2E}" dt="2026-04-28T11:02:38.033" v="2928" actId="478"/>
          <ac:spMkLst>
            <pc:docMk/>
            <pc:sldMk cId="1885599428" sldId="304"/>
            <ac:spMk id="3" creationId="{00000000-0000-0000-0000-000000000000}"/>
          </ac:spMkLst>
        </pc:spChg>
        <pc:spChg chg="del">
          <ac:chgData name="Amit Roy" userId="3004d866-1a4e-4832-a025-ba54c914731a" providerId="ADAL" clId="{3DA9373D-C403-5891-95C8-6E6F946DCF2E}" dt="2026-04-28T11:02:41.007" v="2929" actId="478"/>
          <ac:spMkLst>
            <pc:docMk/>
            <pc:sldMk cId="1885599428" sldId="304"/>
            <ac:spMk id="4" creationId="{00000000-0000-0000-0000-000000000000}"/>
          </ac:spMkLst>
        </pc:spChg>
        <pc:spChg chg="add mod">
          <ac:chgData name="Amit Roy" userId="3004d866-1a4e-4832-a025-ba54c914731a" providerId="ADAL" clId="{3DA9373D-C403-5891-95C8-6E6F946DCF2E}" dt="2026-04-28T11:02:42.359" v="2930"/>
          <ac:spMkLst>
            <pc:docMk/>
            <pc:sldMk cId="1885599428" sldId="304"/>
            <ac:spMk id="13" creationId="{5C2188DB-01AB-0266-9EA5-9BEF0BE51C34}"/>
          </ac:spMkLst>
        </pc:spChg>
        <pc:spChg chg="add mod">
          <ac:chgData name="Amit Roy" userId="3004d866-1a4e-4832-a025-ba54c914731a" providerId="ADAL" clId="{3DA9373D-C403-5891-95C8-6E6F946DCF2E}" dt="2026-04-28T11:14:24.225" v="3071" actId="255"/>
          <ac:spMkLst>
            <pc:docMk/>
            <pc:sldMk cId="1885599428" sldId="304"/>
            <ac:spMk id="14" creationId="{4B725DCE-45F6-4A4E-46DD-52AD588DBCBA}"/>
          </ac:spMkLst>
        </pc:spChg>
        <pc:spChg chg="add mod">
          <ac:chgData name="Amit Roy" userId="3004d866-1a4e-4832-a025-ba54c914731a" providerId="ADAL" clId="{3DA9373D-C403-5891-95C8-6E6F946DCF2E}" dt="2026-04-28T15:05:23.041" v="4270" actId="20577"/>
          <ac:spMkLst>
            <pc:docMk/>
            <pc:sldMk cId="1885599428" sldId="304"/>
            <ac:spMk id="15" creationId="{23D410F4-F205-8271-6FA4-2136D11AB87D}"/>
          </ac:spMkLst>
        </pc:spChg>
        <pc:picChg chg="mod modCrop">
          <ac:chgData name="Amit Roy" userId="3004d866-1a4e-4832-a025-ba54c914731a" providerId="ADAL" clId="{3DA9373D-C403-5891-95C8-6E6F946DCF2E}" dt="2026-04-28T14:37:47.181" v="4164" actId="1076"/>
          <ac:picMkLst>
            <pc:docMk/>
            <pc:sldMk cId="1885599428" sldId="304"/>
            <ac:picMk id="5" creationId="{00000000-0000-0000-0000-000000000000}"/>
          </ac:picMkLst>
        </pc:picChg>
      </pc:sldChg>
      <pc:sldChg chg="addSp delSp modSp add mod setBg">
        <pc:chgData name="Amit Roy" userId="3004d866-1a4e-4832-a025-ba54c914731a" providerId="ADAL" clId="{3DA9373D-C403-5891-95C8-6E6F946DCF2E}" dt="2026-04-28T15:08:45.487" v="4272" actId="1076"/>
        <pc:sldMkLst>
          <pc:docMk/>
          <pc:sldMk cId="282321658" sldId="305"/>
        </pc:sldMkLst>
        <pc:spChg chg="del">
          <ac:chgData name="Amit Roy" userId="3004d866-1a4e-4832-a025-ba54c914731a" providerId="ADAL" clId="{3DA9373D-C403-5891-95C8-6E6F946DCF2E}" dt="2026-04-28T11:06:14.815" v="2932" actId="478"/>
          <ac:spMkLst>
            <pc:docMk/>
            <pc:sldMk cId="282321658" sldId="305"/>
            <ac:spMk id="2" creationId="{00000000-0000-0000-0000-000000000000}"/>
          </ac:spMkLst>
        </pc:spChg>
        <pc:spChg chg="del mod">
          <ac:chgData name="Amit Roy" userId="3004d866-1a4e-4832-a025-ba54c914731a" providerId="ADAL" clId="{3DA9373D-C403-5891-95C8-6E6F946DCF2E}" dt="2026-04-28T11:06:14.815" v="2932" actId="478"/>
          <ac:spMkLst>
            <pc:docMk/>
            <pc:sldMk cId="282321658" sldId="305"/>
            <ac:spMk id="3" creationId="{00000000-0000-0000-0000-000000000000}"/>
          </ac:spMkLst>
        </pc:spChg>
        <pc:spChg chg="del mod">
          <ac:chgData name="Amit Roy" userId="3004d866-1a4e-4832-a025-ba54c914731a" providerId="ADAL" clId="{3DA9373D-C403-5891-95C8-6E6F946DCF2E}" dt="2026-04-28T11:06:14.815" v="2932" actId="478"/>
          <ac:spMkLst>
            <pc:docMk/>
            <pc:sldMk cId="282321658" sldId="305"/>
            <ac:spMk id="4" creationId="{00000000-0000-0000-0000-000000000000}"/>
          </ac:spMkLst>
        </pc:spChg>
        <pc:spChg chg="mod">
          <ac:chgData name="Amit Roy" userId="3004d866-1a4e-4832-a025-ba54c914731a" providerId="ADAL" clId="{3DA9373D-C403-5891-95C8-6E6F946DCF2E}" dt="2026-04-28T10:57:01.356" v="2893" actId="1036"/>
          <ac:spMkLst>
            <pc:docMk/>
            <pc:sldMk cId="282321658" sldId="305"/>
            <ac:spMk id="6" creationId="{00000000-0000-0000-0000-000000000000}"/>
          </ac:spMkLst>
        </pc:spChg>
        <pc:spChg chg="mod">
          <ac:chgData name="Amit Roy" userId="3004d866-1a4e-4832-a025-ba54c914731a" providerId="ADAL" clId="{3DA9373D-C403-5891-95C8-6E6F946DCF2E}" dt="2026-04-28T10:57:06.082" v="2899" actId="1035"/>
          <ac:spMkLst>
            <pc:docMk/>
            <pc:sldMk cId="282321658" sldId="305"/>
            <ac:spMk id="8" creationId="{00000000-0000-0000-0000-000000000000}"/>
          </ac:spMkLst>
        </pc:spChg>
        <pc:spChg chg="add mod">
          <ac:chgData name="Amit Roy" userId="3004d866-1a4e-4832-a025-ba54c914731a" providerId="ADAL" clId="{3DA9373D-C403-5891-95C8-6E6F946DCF2E}" dt="2026-04-28T11:06:40.013" v="2935"/>
          <ac:spMkLst>
            <pc:docMk/>
            <pc:sldMk cId="282321658" sldId="305"/>
            <ac:spMk id="15" creationId="{E5A3AB51-AE4D-0413-10B6-5BC613AAB0C3}"/>
          </ac:spMkLst>
        </pc:spChg>
        <pc:spChg chg="add mod">
          <ac:chgData name="Amit Roy" userId="3004d866-1a4e-4832-a025-ba54c914731a" providerId="ADAL" clId="{3DA9373D-C403-5891-95C8-6E6F946DCF2E}" dt="2026-04-28T11:14:47.519" v="3073" actId="255"/>
          <ac:spMkLst>
            <pc:docMk/>
            <pc:sldMk cId="282321658" sldId="305"/>
            <ac:spMk id="16" creationId="{0962CD09-EB2A-8015-D1CB-7B86CE1E4EE5}"/>
          </ac:spMkLst>
        </pc:spChg>
        <pc:spChg chg="add mod">
          <ac:chgData name="Amit Roy" userId="3004d866-1a4e-4832-a025-ba54c914731a" providerId="ADAL" clId="{3DA9373D-C403-5891-95C8-6E6F946DCF2E}" dt="2026-04-28T11:06:40.013" v="2935"/>
          <ac:spMkLst>
            <pc:docMk/>
            <pc:sldMk cId="282321658" sldId="305"/>
            <ac:spMk id="17" creationId="{A492A0E0-776D-DD08-6888-677C4D026BB7}"/>
          </ac:spMkLst>
        </pc:spChg>
        <pc:picChg chg="mod">
          <ac:chgData name="Amit Roy" userId="3004d866-1a4e-4832-a025-ba54c914731a" providerId="ADAL" clId="{3DA9373D-C403-5891-95C8-6E6F946DCF2E}" dt="2026-04-28T15:08:45.487" v="4272" actId="1076"/>
          <ac:picMkLst>
            <pc:docMk/>
            <pc:sldMk cId="282321658" sldId="305"/>
            <ac:picMk id="5" creationId="{00000000-0000-0000-0000-000000000000}"/>
          </ac:picMkLst>
        </pc:picChg>
        <pc:picChg chg="mod">
          <ac:chgData name="Amit Roy" userId="3004d866-1a4e-4832-a025-ba54c914731a" providerId="ADAL" clId="{3DA9373D-C403-5891-95C8-6E6F946DCF2E}" dt="2026-04-28T10:57:01.356" v="2893" actId="1036"/>
          <ac:picMkLst>
            <pc:docMk/>
            <pc:sldMk cId="282321658" sldId="305"/>
            <ac:picMk id="7" creationId="{00000000-0000-0000-0000-000000000000}"/>
          </ac:picMkLst>
        </pc:picChg>
        <pc:picChg chg="mod">
          <ac:chgData name="Amit Roy" userId="3004d866-1a4e-4832-a025-ba54c914731a" providerId="ADAL" clId="{3DA9373D-C403-5891-95C8-6E6F946DCF2E}" dt="2026-04-28T10:57:20.373" v="2902" actId="14100"/>
          <ac:picMkLst>
            <pc:docMk/>
            <pc:sldMk cId="282321658" sldId="305"/>
            <ac:picMk id="9" creationId="{00000000-0000-0000-0000-000000000000}"/>
          </ac:picMkLst>
        </pc:picChg>
      </pc:sldChg>
      <pc:sldChg chg="add del">
        <pc:chgData name="Amit Roy" userId="3004d866-1a4e-4832-a025-ba54c914731a" providerId="ADAL" clId="{3DA9373D-C403-5891-95C8-6E6F946DCF2E}" dt="2026-04-28T10:53:50.048" v="2807" actId="2696"/>
        <pc:sldMkLst>
          <pc:docMk/>
          <pc:sldMk cId="1732750118" sldId="305"/>
        </pc:sldMkLst>
      </pc:sldChg>
      <pc:sldChg chg="addSp delSp modSp new mod">
        <pc:chgData name="Amit Roy" userId="3004d866-1a4e-4832-a025-ba54c914731a" providerId="ADAL" clId="{3DA9373D-C403-5891-95C8-6E6F946DCF2E}" dt="2026-04-28T11:39:31.829" v="3360" actId="20577"/>
        <pc:sldMkLst>
          <pc:docMk/>
          <pc:sldMk cId="329346211" sldId="306"/>
        </pc:sldMkLst>
        <pc:spChg chg="add mod">
          <ac:chgData name="Amit Roy" userId="3004d866-1a4e-4832-a025-ba54c914731a" providerId="ADAL" clId="{3DA9373D-C403-5891-95C8-6E6F946DCF2E}" dt="2026-04-28T11:38:43.249" v="3355" actId="20577"/>
          <ac:spMkLst>
            <pc:docMk/>
            <pc:sldMk cId="329346211" sldId="306"/>
            <ac:spMk id="4" creationId="{BE783794-47EE-2C66-3082-93825297FD96}"/>
          </ac:spMkLst>
        </pc:spChg>
        <pc:spChg chg="add mod">
          <ac:chgData name="Amit Roy" userId="3004d866-1a4e-4832-a025-ba54c914731a" providerId="ADAL" clId="{3DA9373D-C403-5891-95C8-6E6F946DCF2E}" dt="2026-04-28T11:31:20.705" v="3193"/>
          <ac:spMkLst>
            <pc:docMk/>
            <pc:sldMk cId="329346211" sldId="306"/>
            <ac:spMk id="5" creationId="{C6950BD2-8B17-49DA-1CF1-081025B613AD}"/>
          </ac:spMkLst>
        </pc:spChg>
        <pc:spChg chg="add mod">
          <ac:chgData name="Amit Roy" userId="3004d866-1a4e-4832-a025-ba54c914731a" providerId="ADAL" clId="{3DA9373D-C403-5891-95C8-6E6F946DCF2E}" dt="2026-04-28T11:39:31.829" v="3360" actId="20577"/>
          <ac:spMkLst>
            <pc:docMk/>
            <pc:sldMk cId="329346211" sldId="306"/>
            <ac:spMk id="6" creationId="{E51992D3-AFB9-6423-1945-DAA5C0211136}"/>
          </ac:spMkLst>
        </pc:spChg>
        <pc:spChg chg="add mod">
          <ac:chgData name="Amit Roy" userId="3004d866-1a4e-4832-a025-ba54c914731a" providerId="ADAL" clId="{3DA9373D-C403-5891-95C8-6E6F946DCF2E}" dt="2026-04-28T11:31:20.705" v="3193"/>
          <ac:spMkLst>
            <pc:docMk/>
            <pc:sldMk cId="329346211" sldId="306"/>
            <ac:spMk id="7" creationId="{769CC067-DD17-0121-CDF2-B0289E6CF282}"/>
          </ac:spMkLst>
        </pc:spChg>
        <pc:spChg chg="add mod">
          <ac:chgData name="Amit Roy" userId="3004d866-1a4e-4832-a025-ba54c914731a" providerId="ADAL" clId="{3DA9373D-C403-5891-95C8-6E6F946DCF2E}" dt="2026-04-28T11:38:10.452" v="3327" actId="1076"/>
          <ac:spMkLst>
            <pc:docMk/>
            <pc:sldMk cId="329346211" sldId="306"/>
            <ac:spMk id="9" creationId="{B66652BE-606A-615F-0024-1A8DFBAD62B1}"/>
          </ac:spMkLst>
        </pc:spChg>
        <pc:picChg chg="add del mod">
          <ac:chgData name="Amit Roy" userId="3004d866-1a4e-4832-a025-ba54c914731a" providerId="ADAL" clId="{3DA9373D-C403-5891-95C8-6E6F946DCF2E}" dt="2026-04-28T11:31:30.011" v="3196" actId="478"/>
          <ac:picMkLst>
            <pc:docMk/>
            <pc:sldMk cId="329346211" sldId="306"/>
            <ac:picMk id="2" creationId="{A9369D08-C8F5-E00A-1C77-FE135ABEA9D7}"/>
          </ac:picMkLst>
        </pc:picChg>
        <pc:picChg chg="add mod modCrop">
          <ac:chgData name="Amit Roy" userId="3004d866-1a4e-4832-a025-ba54c914731a" providerId="ADAL" clId="{3DA9373D-C403-5891-95C8-6E6F946DCF2E}" dt="2026-04-28T11:34:26.941" v="3278" actId="14100"/>
          <ac:picMkLst>
            <pc:docMk/>
            <pc:sldMk cId="329346211" sldId="306"/>
            <ac:picMk id="8" creationId="{55446EA0-AE17-6ACF-E9B0-947D09AFAFA2}"/>
          </ac:picMkLst>
        </pc:picChg>
      </pc:sldChg>
      <pc:sldChg chg="addSp delSp modSp mod modClrScheme chgLayout">
        <pc:chgData name="Amit Roy" userId="3004d866-1a4e-4832-a025-ba54c914731a" providerId="ADAL" clId="{3DA9373D-C403-5891-95C8-6E6F946DCF2E}" dt="2026-04-28T15:17:47.382" v="4318" actId="20577"/>
        <pc:sldMkLst>
          <pc:docMk/>
          <pc:sldMk cId="0" sldId="307"/>
        </pc:sldMkLst>
        <pc:spChg chg="del">
          <ac:chgData name="Amit Roy" userId="3004d866-1a4e-4832-a025-ba54c914731a" providerId="ADAL" clId="{3DA9373D-C403-5891-95C8-6E6F946DCF2E}" dt="2026-04-28T12:31:25.760" v="3827" actId="700"/>
          <ac:spMkLst>
            <pc:docMk/>
            <pc:sldMk cId="0" sldId="307"/>
            <ac:spMk id="2" creationId="{00000000-0000-0000-0000-000000000000}"/>
          </ac:spMkLst>
        </pc:spChg>
        <pc:spChg chg="add mod">
          <ac:chgData name="Amit Roy" userId="3004d866-1a4e-4832-a025-ba54c914731a" providerId="ADAL" clId="{3DA9373D-C403-5891-95C8-6E6F946DCF2E}" dt="2026-04-28T14:40:57.676" v="4173" actId="1076"/>
          <ac:spMkLst>
            <pc:docMk/>
            <pc:sldMk cId="0" sldId="307"/>
            <ac:spMk id="2" creationId="{1199587A-46C0-81A2-9502-52A317A05F40}"/>
          </ac:spMkLst>
        </pc:spChg>
        <pc:spChg chg="mod">
          <ac:chgData name="Amit Roy" userId="3004d866-1a4e-4832-a025-ba54c914731a" providerId="ADAL" clId="{3DA9373D-C403-5891-95C8-6E6F946DCF2E}" dt="2026-04-28T12:32:41.831" v="3828" actId="255"/>
          <ac:spMkLst>
            <pc:docMk/>
            <pc:sldMk cId="0" sldId="307"/>
            <ac:spMk id="9" creationId="{00000000-0000-0000-0000-000000000000}"/>
          </ac:spMkLst>
        </pc:spChg>
        <pc:spChg chg="mod">
          <ac:chgData name="Amit Roy" userId="3004d866-1a4e-4832-a025-ba54c914731a" providerId="ADAL" clId="{3DA9373D-C403-5891-95C8-6E6F946DCF2E}" dt="2026-04-28T12:32:52.636" v="3831" actId="255"/>
          <ac:spMkLst>
            <pc:docMk/>
            <pc:sldMk cId="0" sldId="307"/>
            <ac:spMk id="13" creationId="{00000000-0000-0000-0000-000000000000}"/>
          </ac:spMkLst>
        </pc:spChg>
        <pc:spChg chg="mod">
          <ac:chgData name="Amit Roy" userId="3004d866-1a4e-4832-a025-ba54c914731a" providerId="ADAL" clId="{3DA9373D-C403-5891-95C8-6E6F946DCF2E}" dt="2026-04-28T15:17:47.382" v="4318" actId="20577"/>
          <ac:spMkLst>
            <pc:docMk/>
            <pc:sldMk cId="0" sldId="307"/>
            <ac:spMk id="17" creationId="{00000000-0000-0000-0000-000000000000}"/>
          </ac:spMkLst>
        </pc:spChg>
      </pc:sldChg>
      <pc:sldChg chg="addSp new del ord">
        <pc:chgData name="Amit Roy" userId="3004d866-1a4e-4832-a025-ba54c914731a" providerId="ADAL" clId="{3DA9373D-C403-5891-95C8-6E6F946DCF2E}" dt="2026-04-28T11:39:24.933" v="3357" actId="2696"/>
        <pc:sldMkLst>
          <pc:docMk/>
          <pc:sldMk cId="33826963" sldId="307"/>
        </pc:sldMkLst>
        <pc:picChg chg="add">
          <ac:chgData name="Amit Roy" userId="3004d866-1a4e-4832-a025-ba54c914731a" providerId="ADAL" clId="{3DA9373D-C403-5891-95C8-6E6F946DCF2E}" dt="2026-04-28T11:30:20.333" v="3189"/>
          <ac:picMkLst>
            <pc:docMk/>
            <pc:sldMk cId="33826963" sldId="307"/>
            <ac:picMk id="2" creationId="{DA8E481D-F4A6-F6C7-BA89-E71052B6F461}"/>
          </ac:picMkLst>
        </pc:picChg>
      </pc:sldChg>
      <pc:sldChg chg="new del">
        <pc:chgData name="Amit Roy" userId="3004d866-1a4e-4832-a025-ba54c914731a" providerId="ADAL" clId="{3DA9373D-C403-5891-95C8-6E6F946DCF2E}" dt="2026-04-28T11:49:05.231" v="3400" actId="2696"/>
        <pc:sldMkLst>
          <pc:docMk/>
          <pc:sldMk cId="2677886611" sldId="307"/>
        </pc:sldMkLst>
      </pc:sldChg>
      <pc:sldChg chg="addSp delSp modSp new del mod">
        <pc:chgData name="Amit Roy" userId="3004d866-1a4e-4832-a025-ba54c914731a" providerId="ADAL" clId="{3DA9373D-C403-5891-95C8-6E6F946DCF2E}" dt="2026-04-28T11:50:16.065" v="3420" actId="2696"/>
        <pc:sldMkLst>
          <pc:docMk/>
          <pc:sldMk cId="711485187" sldId="308"/>
        </pc:sldMkLst>
        <pc:picChg chg="add del mod">
          <ac:chgData name="Amit Roy" userId="3004d866-1a4e-4832-a025-ba54c914731a" providerId="ADAL" clId="{3DA9373D-C403-5891-95C8-6E6F946DCF2E}" dt="2026-04-28T11:49:52.967" v="3412" actId="21"/>
          <ac:picMkLst>
            <pc:docMk/>
            <pc:sldMk cId="711485187" sldId="308"/>
            <ac:picMk id="2" creationId="{20C9A3E8-8C2D-4BDE-6366-8C1AA2B8CC7E}"/>
          </ac:picMkLst>
        </pc:picChg>
        <pc:picChg chg="add del mod">
          <ac:chgData name="Amit Roy" userId="3004d866-1a4e-4832-a025-ba54c914731a" providerId="ADAL" clId="{3DA9373D-C403-5891-95C8-6E6F946DCF2E}" dt="2026-04-28T11:49:34.009" v="3405" actId="21"/>
          <ac:picMkLst>
            <pc:docMk/>
            <pc:sldMk cId="711485187" sldId="308"/>
            <ac:picMk id="3" creationId="{64E71DFA-51AE-BBA9-DAC2-0ABB72D89FD3}"/>
          </ac:picMkLst>
        </pc:picChg>
      </pc:sldChg>
      <pc:sldChg chg="addSp delSp modSp new mod">
        <pc:chgData name="Amit Roy" userId="3004d866-1a4e-4832-a025-ba54c914731a" providerId="ADAL" clId="{3DA9373D-C403-5891-95C8-6E6F946DCF2E}" dt="2026-04-28T12:53:13.574" v="4089" actId="14100"/>
        <pc:sldMkLst>
          <pc:docMk/>
          <pc:sldMk cId="3111984108" sldId="308"/>
        </pc:sldMkLst>
        <pc:spChg chg="add del">
          <ac:chgData name="Amit Roy" userId="3004d866-1a4e-4832-a025-ba54c914731a" providerId="ADAL" clId="{3DA9373D-C403-5891-95C8-6E6F946DCF2E}" dt="2026-04-28T12:35:58.123" v="3835" actId="478"/>
          <ac:spMkLst>
            <pc:docMk/>
            <pc:sldMk cId="3111984108" sldId="308"/>
            <ac:spMk id="3" creationId="{466AE4BB-57DF-7FFF-E3E6-1D2FC59F86B1}"/>
          </ac:spMkLst>
        </pc:spChg>
        <pc:spChg chg="add mod">
          <ac:chgData name="Amit Roy" userId="3004d866-1a4e-4832-a025-ba54c914731a" providerId="ADAL" clId="{3DA9373D-C403-5891-95C8-6E6F946DCF2E}" dt="2026-04-28T12:41:06.101" v="3978" actId="20577"/>
          <ac:spMkLst>
            <pc:docMk/>
            <pc:sldMk cId="3111984108" sldId="308"/>
            <ac:spMk id="5" creationId="{E4AF4C49-A0C8-8670-002E-60683CC48B73}"/>
          </ac:spMkLst>
        </pc:spChg>
        <pc:picChg chg="add mod">
          <ac:chgData name="Amit Roy" userId="3004d866-1a4e-4832-a025-ba54c914731a" providerId="ADAL" clId="{3DA9373D-C403-5891-95C8-6E6F946DCF2E}" dt="2026-04-28T12:37:47.128" v="3845" actId="1076"/>
          <ac:picMkLst>
            <pc:docMk/>
            <pc:sldMk cId="3111984108" sldId="308"/>
            <ac:picMk id="4" creationId="{F4ADC587-B7A1-AA58-8DCE-0A5913DE15E6}"/>
          </ac:picMkLst>
        </pc:picChg>
        <pc:picChg chg="mod">
          <ac:chgData name="Amit Roy" userId="3004d866-1a4e-4832-a025-ba54c914731a" providerId="ADAL" clId="{3DA9373D-C403-5891-95C8-6E6F946DCF2E}" dt="2026-04-28T12:53:13.574" v="4089" actId="14100"/>
          <ac:picMkLst>
            <pc:docMk/>
            <pc:sldMk cId="3111984108" sldId="308"/>
            <ac:picMk id="5" creationId="{00000000-0000-0000-0000-000000000000}"/>
          </ac:picMkLst>
        </pc:picChg>
        <pc:picChg chg="del mod">
          <ac:chgData name="Amit Roy" userId="3004d866-1a4e-4832-a025-ba54c914731a" providerId="ADAL" clId="{3DA9373D-C403-5891-95C8-6E6F946DCF2E}" dt="2026-04-28T12:53:07.592" v="4087" actId="478"/>
          <ac:picMkLst>
            <pc:docMk/>
            <pc:sldMk cId="3111984108" sldId="308"/>
            <ac:picMk id="14" creationId="{00000000-0000-0000-0000-000000000000}"/>
          </ac:picMkLst>
        </pc:picChg>
      </pc:sldChg>
      <pc:sldChg chg="addSp delSp modSp new mod">
        <pc:chgData name="Amit Roy" userId="3004d866-1a4e-4832-a025-ba54c914731a" providerId="ADAL" clId="{3DA9373D-C403-5891-95C8-6E6F946DCF2E}" dt="2026-04-28T16:09:36.440" v="4339" actId="113"/>
        <pc:sldMkLst>
          <pc:docMk/>
          <pc:sldMk cId="135477774" sldId="309"/>
        </pc:sldMkLst>
        <pc:spChg chg="add mod">
          <ac:chgData name="Amit Roy" userId="3004d866-1a4e-4832-a025-ba54c914731a" providerId="ADAL" clId="{3DA9373D-C403-5891-95C8-6E6F946DCF2E}" dt="2026-04-28T12:41:27.986" v="4009" actId="20577"/>
          <ac:spMkLst>
            <pc:docMk/>
            <pc:sldMk cId="135477774" sldId="309"/>
            <ac:spMk id="4" creationId="{FA8C3596-5D8C-DE2B-57C6-079618BB2D5F}"/>
          </ac:spMkLst>
        </pc:spChg>
        <pc:spChg chg="mod">
          <ac:chgData name="Amit Roy" userId="3004d866-1a4e-4832-a025-ba54c914731a" providerId="ADAL" clId="{3DA9373D-C403-5891-95C8-6E6F946DCF2E}" dt="2026-04-28T15:19:18.488" v="4325" actId="20577"/>
          <ac:spMkLst>
            <pc:docMk/>
            <pc:sldMk cId="135477774" sldId="309"/>
            <ac:spMk id="5" creationId="{00000000-0000-0000-0000-000000000000}"/>
          </ac:spMkLst>
        </pc:spChg>
        <pc:spChg chg="del mod">
          <ac:chgData name="Amit Roy" userId="3004d866-1a4e-4832-a025-ba54c914731a" providerId="ADAL" clId="{3DA9373D-C403-5891-95C8-6E6F946DCF2E}" dt="2026-04-28T15:19:22.746" v="4326" actId="478"/>
          <ac:spMkLst>
            <pc:docMk/>
            <pc:sldMk cId="135477774" sldId="309"/>
            <ac:spMk id="19" creationId="{00000000-0000-0000-0000-000000000000}"/>
          </ac:spMkLst>
        </pc:spChg>
        <pc:spChg chg="add mod">
          <ac:chgData name="Amit Roy" userId="3004d866-1a4e-4832-a025-ba54c914731a" providerId="ADAL" clId="{3DA9373D-C403-5891-95C8-6E6F946DCF2E}" dt="2026-04-28T16:09:36.440" v="4339" actId="113"/>
          <ac:spMkLst>
            <pc:docMk/>
            <pc:sldMk cId="135477774" sldId="309"/>
            <ac:spMk id="31" creationId="{4F7AF1F7-C853-9FF1-F3A3-0BDD330EFD42}"/>
          </ac:spMkLst>
        </pc:spChg>
        <pc:picChg chg="add mod">
          <ac:chgData name="Amit Roy" userId="3004d866-1a4e-4832-a025-ba54c914731a" providerId="ADAL" clId="{3DA9373D-C403-5891-95C8-6E6F946DCF2E}" dt="2026-04-28T12:39:38.869" v="3951" actId="1076"/>
          <ac:picMkLst>
            <pc:docMk/>
            <pc:sldMk cId="135477774" sldId="309"/>
            <ac:picMk id="2" creationId="{6DA0786D-CD7B-A093-2EC7-FD94A5BF307B}"/>
          </ac:picMkLst>
        </pc:picChg>
        <pc:picChg chg="add mod">
          <ac:chgData name="Amit Roy" userId="3004d866-1a4e-4832-a025-ba54c914731a" providerId="ADAL" clId="{3DA9373D-C403-5891-95C8-6E6F946DCF2E}" dt="2026-04-28T12:40:52.069" v="3956" actId="1076"/>
          <ac:picMkLst>
            <pc:docMk/>
            <pc:sldMk cId="135477774" sldId="309"/>
            <ac:picMk id="3" creationId="{63D77F81-713B-EB9B-E397-B58D2E629C45}"/>
          </ac:picMkLst>
        </pc:picChg>
      </pc:sldChg>
      <pc:sldChg chg="new del">
        <pc:chgData name="Amit Roy" userId="3004d866-1a4e-4832-a025-ba54c914731a" providerId="ADAL" clId="{3DA9373D-C403-5891-95C8-6E6F946DCF2E}" dt="2026-04-28T11:49:13.385" v="3402" actId="2696"/>
        <pc:sldMkLst>
          <pc:docMk/>
          <pc:sldMk cId="3567129110" sldId="309"/>
        </pc:sldMkLst>
      </pc:sldChg>
      <pc:sldChg chg="addSp delSp modSp new mod">
        <pc:chgData name="Amit Roy" userId="3004d866-1a4e-4832-a025-ba54c914731a" providerId="ADAL" clId="{3DA9373D-C403-5891-95C8-6E6F946DCF2E}" dt="2026-04-28T12:52:59.338" v="4085" actId="14100"/>
        <pc:sldMkLst>
          <pc:docMk/>
          <pc:sldMk cId="776785129" sldId="310"/>
        </pc:sldMkLst>
        <pc:spChg chg="add mod">
          <ac:chgData name="Amit Roy" userId="3004d866-1a4e-4832-a025-ba54c914731a" providerId="ADAL" clId="{3DA9373D-C403-5891-95C8-6E6F946DCF2E}" dt="2026-04-28T12:43:28.917" v="4073" actId="20577"/>
          <ac:spMkLst>
            <pc:docMk/>
            <pc:sldMk cId="776785129" sldId="310"/>
            <ac:spMk id="3" creationId="{EAEE6855-857F-6AB1-D987-8E05B4DBAB6C}"/>
          </ac:spMkLst>
        </pc:spChg>
        <pc:picChg chg="add mod">
          <ac:chgData name="Amit Roy" userId="3004d866-1a4e-4832-a025-ba54c914731a" providerId="ADAL" clId="{3DA9373D-C403-5891-95C8-6E6F946DCF2E}" dt="2026-04-28T12:43:00.918" v="4011"/>
          <ac:picMkLst>
            <pc:docMk/>
            <pc:sldMk cId="776785129" sldId="310"/>
            <ac:picMk id="2" creationId="{224C399D-3082-9215-B87F-85D616EDC2E4}"/>
          </ac:picMkLst>
        </pc:picChg>
        <pc:picChg chg="mod">
          <ac:chgData name="Amit Roy" userId="3004d866-1a4e-4832-a025-ba54c914731a" providerId="ADAL" clId="{3DA9373D-C403-5891-95C8-6E6F946DCF2E}" dt="2026-04-28T12:52:59.338" v="4085" actId="14100"/>
          <ac:picMkLst>
            <pc:docMk/>
            <pc:sldMk cId="776785129" sldId="310"/>
            <ac:picMk id="5" creationId="{00000000-0000-0000-0000-000000000000}"/>
          </ac:picMkLst>
        </pc:picChg>
        <pc:picChg chg="del mod">
          <ac:chgData name="Amit Roy" userId="3004d866-1a4e-4832-a025-ba54c914731a" providerId="ADAL" clId="{3DA9373D-C403-5891-95C8-6E6F946DCF2E}" dt="2026-04-28T12:52:53.285" v="4083" actId="478"/>
          <ac:picMkLst>
            <pc:docMk/>
            <pc:sldMk cId="776785129" sldId="310"/>
            <ac:picMk id="16" creationId="{00000000-0000-0000-0000-000000000000}"/>
          </ac:picMkLst>
        </pc:picChg>
      </pc:sldChg>
      <pc:sldChg chg="addSp delSp modSp new del mod">
        <pc:chgData name="Amit Roy" userId="3004d866-1a4e-4832-a025-ba54c914731a" providerId="ADAL" clId="{3DA9373D-C403-5891-95C8-6E6F946DCF2E}" dt="2026-04-28T11:54:15.262" v="3437" actId="2696"/>
        <pc:sldMkLst>
          <pc:docMk/>
          <pc:sldMk cId="2884038935" sldId="310"/>
        </pc:sldMkLst>
        <pc:picChg chg="add mod">
          <ac:chgData name="Amit Roy" userId="3004d866-1a4e-4832-a025-ba54c914731a" providerId="ADAL" clId="{3DA9373D-C403-5891-95C8-6E6F946DCF2E}" dt="2026-04-28T11:50:33.110" v="3421" actId="1076"/>
          <ac:picMkLst>
            <pc:docMk/>
            <pc:sldMk cId="2884038935" sldId="310"/>
            <ac:picMk id="2" creationId="{5860796A-0437-113F-118E-679BC685902E}"/>
          </ac:picMkLst>
        </pc:picChg>
        <pc:picChg chg="add mod">
          <ac:chgData name="Amit Roy" userId="3004d866-1a4e-4832-a025-ba54c914731a" providerId="ADAL" clId="{3DA9373D-C403-5891-95C8-6E6F946DCF2E}" dt="2026-04-28T11:50:00.083" v="3415" actId="1076"/>
          <ac:picMkLst>
            <pc:docMk/>
            <pc:sldMk cId="2884038935" sldId="310"/>
            <ac:picMk id="3" creationId="{9FDDEFEB-CE1D-DB72-5653-384737C4CB0D}"/>
          </ac:picMkLst>
        </pc:picChg>
        <pc:picChg chg="add del mod">
          <ac:chgData name="Amit Roy" userId="3004d866-1a4e-4832-a025-ba54c914731a" providerId="ADAL" clId="{3DA9373D-C403-5891-95C8-6E6F946DCF2E}" dt="2026-04-28T11:53:51.483" v="3434" actId="21"/>
          <ac:picMkLst>
            <pc:docMk/>
            <pc:sldMk cId="2884038935" sldId="310"/>
            <ac:picMk id="4" creationId="{D4120F30-BF40-83AD-1699-13C8823D5A00}"/>
          </ac:picMkLst>
        </pc:picChg>
      </pc:sldChg>
      <pc:sldMasterChg chg="delSldLayout">
        <pc:chgData name="Amit Roy" userId="3004d866-1a4e-4832-a025-ba54c914731a" providerId="ADAL" clId="{3DA9373D-C403-5891-95C8-6E6F946DCF2E}" dt="2026-04-28T10:14:49.603" v="2351" actId="2696"/>
        <pc:sldMasterMkLst>
          <pc:docMk/>
          <pc:sldMasterMk cId="0" sldId="2147483648"/>
        </pc:sldMasterMkLst>
        <pc:sldLayoutChg chg="del">
          <pc:chgData name="Amit Roy" userId="3004d866-1a4e-4832-a025-ba54c914731a" providerId="ADAL" clId="{3DA9373D-C403-5891-95C8-6E6F946DCF2E}" dt="2026-04-28T10:14:49.603" v="2351" actId="2696"/>
          <pc:sldLayoutMkLst>
            <pc:docMk/>
            <pc:sldMasterMk cId="0" sldId="2147483648"/>
            <pc:sldLayoutMk cId="1168854019" sldId="2147483650"/>
          </pc:sldLayoutMkLst>
        </pc:sldLayoutChg>
        <pc:sldLayoutChg chg="del">
          <pc:chgData name="Amit Roy" userId="3004d866-1a4e-4832-a025-ba54c914731a" providerId="ADAL" clId="{3DA9373D-C403-5891-95C8-6E6F946DCF2E}" dt="2026-04-28T08:54:21.355" v="1445" actId="2696"/>
          <pc:sldLayoutMkLst>
            <pc:docMk/>
            <pc:sldMasterMk cId="0" sldId="2147483648"/>
            <pc:sldLayoutMk cId="4283935284" sldId="2147483650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369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We applied three ML/DL approaches for clinical PK prediction: a novel variant of neural-ODE, LSTM neural network (Bianchi et al., 2017), and </a:t>
            </a:r>
            <a:r>
              <a:rPr lang="en-US" dirty="0" err="1"/>
              <a:t>lightGBM</a:t>
            </a:r>
            <a:r>
              <a:rPr lang="en-US" dirty="0"/>
              <a:t> (Ke et al., 2017). LSTM is a base learner that was designed specifically for time course prediction tasks (</a:t>
            </a:r>
            <a:r>
              <a:rPr lang="en-US" dirty="0" err="1"/>
              <a:t>Hochreiter</a:t>
            </a:r>
            <a:r>
              <a:rPr lang="en-US" dirty="0"/>
              <a:t> and </a:t>
            </a:r>
            <a:r>
              <a:rPr lang="en-US" dirty="0" err="1"/>
              <a:t>Schmidhuber</a:t>
            </a:r>
            <a:r>
              <a:rPr lang="en-US" dirty="0"/>
              <a:t>, 1997). </a:t>
            </a:r>
            <a:r>
              <a:rPr lang="en-US" dirty="0" err="1"/>
              <a:t>LightGBM</a:t>
            </a:r>
            <a:r>
              <a:rPr lang="en-US" dirty="0"/>
              <a:t> is a popular tree-based algorithm</a:t>
            </a:r>
          </a:p>
          <a:p>
            <a:endParaRPr lang="en-US" dirty="0"/>
          </a:p>
          <a:p>
            <a:r>
              <a:rPr lang="en-US" dirty="0"/>
              <a:t>Data from over 600 patients</a:t>
            </a: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i="0" dirty="0">
                <a:solidFill>
                  <a:srgbClr val="333333"/>
                </a:solidFill>
                <a:effectLst/>
                <a:latin typeface="PT Sans" panose="020B0503020203020204" pitchFamily="34" charset="77"/>
              </a:rPr>
              <a:t>Trastusumab-DM1 ADC … HER2-targeted antibody-drug conjugate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Therefore, we focus on the comparison of ML/DL approaches in their ability to learn from PK data generated from one dosing regimen, to predict an unseen regimen</a:t>
            </a:r>
          </a:p>
          <a:p>
            <a:endParaRPr lang="en-US" dirty="0"/>
          </a:p>
          <a:p>
            <a:r>
              <a:rPr lang="en-US" dirty="0"/>
              <a:t>Trained ML with data from 1 dosing regimen and used it to predict C-T from another dosing regimen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F2B0F6-7CE5-0F47-ABB7-ED5771193C9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3944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A3ED81-6E7A-171A-D109-8EAA8BB88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6211372-8199-CE99-40B4-4D380E0350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DCD3B26-6467-2F8C-6484-84F19BAC72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CA357A-80BB-2C65-5D0E-A6FD608BBF7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76778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22527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68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0078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Parkinson’s Disease … MDS-UPDRS </a:t>
            </a:r>
          </a:p>
          <a:p>
            <a:r>
              <a:rPr lang="en-US" dirty="0"/>
              <a:t>Motor examinations + motor/non-motor aspects of daily living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F2B0F6-7CE5-0F47-ABB7-ED5771193C9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52979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spc="400" dirty="0">
                <a:solidFill>
                  <a:srgbClr val="0F8B8D"/>
                </a:solidFill>
                <a:latin typeface="Calibri"/>
              </a:rPr>
              <a:t>MEANWHILE, THE DATA WE COLLECT KEEPS GROWING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1" dirty="0">
              <a:solidFill>
                <a:srgbClr val="1A2238"/>
              </a:solidFill>
              <a:latin typeface="Calibri"/>
            </a:endParaRPr>
          </a:p>
          <a:p>
            <a:pPr marL="0" indent="0">
              <a:buNone/>
            </a:pPr>
            <a:r>
              <a:rPr lang="en-US" sz="1200" i="1" dirty="0">
                <a:solidFill>
                  <a:srgbClr val="BFD7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clinical-trial data is never fully exploited by conventional analyses.</a:t>
            </a:r>
            <a:endParaRPr lang="en-US" sz="1200" dirty="0"/>
          </a:p>
          <a:p>
            <a:pPr marL="0" indent="0">
              <a:buNone/>
            </a:pPr>
            <a:r>
              <a:rPr lang="en-US" sz="1200" i="1" dirty="0">
                <a:solidFill>
                  <a:srgbClr val="BFD7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AI/ML opens the door to patterns we couldn't see before.</a:t>
            </a:r>
            <a:endParaRPr lang="en-US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1" dirty="0">
              <a:solidFill>
                <a:srgbClr val="1A2238"/>
              </a:solidFill>
              <a:latin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1" dirty="0">
                <a:solidFill>
                  <a:srgbClr val="1A2238"/>
                </a:solidFill>
                <a:latin typeface="Calibri"/>
              </a:rPr>
              <a:t>Conventional tools were built for hypothesis-focused analyses on small data slices — AI/ML is built for the rest.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Acute myeloid leukemia treated with high-dose cytarabine, along with the corresponding dataset</a:t>
            </a:r>
          </a:p>
          <a:p>
            <a:endParaRPr lang="en-US" dirty="0"/>
          </a:p>
          <a:p>
            <a:r>
              <a:rPr lang="en-US" dirty="0"/>
              <a:t>23 patients who 200 receive high-dose Ara-C infusion induction therapy resulting in complete remission. The white 201 blood cell count (WBC) is measured almost daily</a:t>
            </a:r>
          </a:p>
          <a:p>
            <a:endParaRPr lang="en-US" dirty="0"/>
          </a:p>
          <a:p>
            <a:r>
              <a:rPr lang="en-US" dirty="0" err="1"/>
              <a:t>DeepNLME</a:t>
            </a:r>
            <a:r>
              <a:rPr lang="en-US" dirty="0"/>
              <a:t> model was able to describe the data better than the Friberg model as well the discovered model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F2B0F6-7CE5-0F47-ABB7-ED5771193C9B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768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Strengths of pure ML</a:t>
            </a:r>
            <a:endParaRPr lang="en-US" sz="1200" dirty="0">
              <a:solidFill>
                <a:srgbClr val="1A2238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solidFill>
                  <a:srgbClr val="1A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Flexible &amp; pattern-finding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solidFill>
                  <a:srgbClr val="1A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Scales to high-dim inputs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200" dirty="0">
              <a:solidFill>
                <a:srgbClr val="1A2238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dirty="0"/>
              <a:t>Limitations of pure ML</a:t>
            </a:r>
            <a:endParaRPr lang="en-US" sz="1200" dirty="0">
              <a:solidFill>
                <a:srgbClr val="1A2238"/>
              </a:solidFill>
              <a:latin typeface="Calibri" pitchFamily="34" charset="0"/>
              <a:cs typeface="Calibri" pitchFamily="34" charset="-12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Data-hungry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cs typeface="Calibri" pitchFamily="34" charset="-120"/>
              </a:rPr>
              <a:t>Hard to extrapolate</a:t>
            </a:r>
            <a:endParaRPr lang="en-US" sz="1200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200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F2B0F6-7CE5-0F47-ABB7-ED5771193C9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2831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58C74-36E1-2147-905E-EA9B094F8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81146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14400" y="1828800"/>
            <a:ext cx="164592" cy="1280160"/>
          </a:xfrm>
          <a:prstGeom prst="rect">
            <a:avLst/>
          </a:prstGeom>
          <a:solidFill>
            <a:srgbClr val="F39237"/>
          </a:solidFill>
          <a:ln w="12700">
            <a:solidFill>
              <a:srgbClr val="F392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222540" y="1689762"/>
            <a:ext cx="10287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 and Future Applications of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1260118" y="1967214"/>
            <a:ext cx="102870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Scientific Machine Learning in Drug Development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1285170" y="2793932"/>
            <a:ext cx="10287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i="1" dirty="0">
                <a:solidFill>
                  <a:srgbClr val="BFD7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Bridging mechanism and data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1051560" y="4754880"/>
            <a:ext cx="36576" cy="594360"/>
          </a:xfrm>
          <a:prstGeom prst="rect">
            <a:avLst/>
          </a:prstGeom>
          <a:solidFill>
            <a:srgbClr val="F39237"/>
          </a:solidFill>
          <a:ln w="12700">
            <a:solidFill>
              <a:srgbClr val="F392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207008" y="475488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Amit Roy, PhD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207008" y="507492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BFD7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VP Scientific &amp; Strategic Consulting, Pumas-AI</a:t>
            </a:r>
            <a:endParaRPr lang="en-US" sz="1300" dirty="0"/>
          </a:p>
        </p:txBody>
      </p:sp>
      <p:sp>
        <p:nvSpPr>
          <p:cNvPr id="10" name="TextBox 9"/>
          <p:cNvSpPr txBox="1"/>
          <p:nvPr/>
        </p:nvSpPr>
        <p:spPr>
          <a:xfrm>
            <a:off x="1097280" y="457200"/>
            <a:ext cx="10515600" cy="292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200" b="1" i="0" spc="400">
                <a:solidFill>
                  <a:srgbClr val="F39237"/>
                </a:solidFill>
                <a:latin typeface="Calibri"/>
              </a:rPr>
              <a:t>WORKSHOP ON ARTIFICIAL INTELLIGENCE IN BASIC RESEARCH AND DRUG DEVELOPMENT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97280" y="777240"/>
            <a:ext cx="10515600" cy="2154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400" b="0" i="1" dirty="0">
                <a:solidFill>
                  <a:srgbClr val="BFD7EA"/>
                </a:solidFill>
                <a:latin typeface="Calibri"/>
              </a:rPr>
              <a:t>University of Nebraska </a:t>
            </a:r>
            <a:r>
              <a:rPr lang="en-US" sz="1400" b="0" i="1" dirty="0">
                <a:solidFill>
                  <a:srgbClr val="BFD7EA"/>
                </a:solidFill>
                <a:latin typeface="Calibri"/>
              </a:rPr>
              <a:t>Medical Center</a:t>
            </a:r>
            <a:r>
              <a:rPr sz="1400" b="0" i="1" dirty="0">
                <a:solidFill>
                  <a:srgbClr val="BFD7EA"/>
                </a:solidFill>
                <a:latin typeface="Calibri"/>
              </a:rPr>
              <a:t> ·  28–29 April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48640" y="502920"/>
            <a:ext cx="73152" cy="868680"/>
          </a:xfrm>
          <a:prstGeom prst="rect">
            <a:avLst/>
          </a:prstGeom>
          <a:solidFill>
            <a:srgbClr val="0F8B8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77240" y="457200"/>
            <a:ext cx="10835640" cy="3200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600" b="1" i="0" spc="400">
                <a:solidFill>
                  <a:srgbClr val="0F8B8D"/>
                </a:solidFill>
                <a:latin typeface="Calibri"/>
              </a:rPr>
              <a:t>A WORD OF CAUTION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777240"/>
            <a:ext cx="10835640" cy="7772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2400" b="1" i="0">
                <a:solidFill>
                  <a:srgbClr val="1A2238"/>
                </a:solidFill>
                <a:latin typeface="Calibri"/>
              </a:rPr>
              <a:t>ML metrics can look better — even when the model is wrong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07415" y="1385316"/>
            <a:ext cx="10835640" cy="283154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600" b="0" i="1" dirty="0">
                <a:solidFill>
                  <a:srgbClr val="1A2238"/>
                </a:solidFill>
                <a:latin typeface="Calibri"/>
              </a:rPr>
              <a:t>IV PK fit by three pure-ML models (</a:t>
            </a:r>
            <a:r>
              <a:rPr sz="1600" b="0" i="1" dirty="0" err="1">
                <a:solidFill>
                  <a:srgbClr val="1A2238"/>
                </a:solidFill>
                <a:latin typeface="Calibri"/>
              </a:rPr>
              <a:t>LightGBM</a:t>
            </a:r>
            <a:r>
              <a:rPr sz="1600" b="0" i="1" dirty="0">
                <a:solidFill>
                  <a:srgbClr val="1A2238"/>
                </a:solidFill>
                <a:latin typeface="Calibri"/>
              </a:rPr>
              <a:t>, LSTM, Neural-ODE) and a conventional </a:t>
            </a:r>
            <a:r>
              <a:rPr lang="en-US" sz="1600" b="0" i="1" dirty="0">
                <a:solidFill>
                  <a:srgbClr val="1A2238"/>
                </a:solidFill>
                <a:latin typeface="Calibri"/>
              </a:rPr>
              <a:t>population PK (</a:t>
            </a:r>
            <a:r>
              <a:rPr sz="1600" b="0" i="1" dirty="0">
                <a:solidFill>
                  <a:srgbClr val="1A2238"/>
                </a:solidFill>
                <a:latin typeface="Calibri"/>
              </a:rPr>
              <a:t>NLME</a:t>
            </a:r>
            <a:r>
              <a:rPr lang="en-US" sz="1600" b="0" i="1" dirty="0">
                <a:solidFill>
                  <a:srgbClr val="1A2238"/>
                </a:solidFill>
                <a:latin typeface="Calibri"/>
              </a:rPr>
              <a:t>)</a:t>
            </a:r>
            <a:r>
              <a:rPr sz="1600" b="0" i="1" dirty="0">
                <a:solidFill>
                  <a:srgbClr val="1A2238"/>
                </a:solidFill>
                <a:latin typeface="Calibri"/>
              </a:rPr>
              <a:t> model.</a:t>
            </a:r>
          </a:p>
        </p:txBody>
      </p:sp>
      <p:pic>
        <p:nvPicPr>
          <p:cNvPr id="6" name="Picture 5" descr="caution_lef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555" y="1760220"/>
            <a:ext cx="8905570" cy="3726180"/>
          </a:xfrm>
          <a:prstGeom prst="rect">
            <a:avLst/>
          </a:prstGeom>
        </p:spPr>
      </p:pic>
      <p:pic>
        <p:nvPicPr>
          <p:cNvPr id="7" name="Picture 6" descr="caution_righ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56699" y="1799081"/>
            <a:ext cx="2157755" cy="365721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77240" y="5577840"/>
            <a:ext cx="10637215" cy="384048"/>
          </a:xfrm>
          <a:prstGeom prst="rect">
            <a:avLst/>
          </a:prstGeom>
          <a:solidFill>
            <a:srgbClr val="F392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777240" y="5643675"/>
            <a:ext cx="10637215" cy="252377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/>
            <a:r>
              <a:rPr sz="1400" b="1" i="1" dirty="0">
                <a:solidFill>
                  <a:srgbClr val="FFFFFF"/>
                </a:solidFill>
                <a:latin typeface="Calibri"/>
              </a:rPr>
              <a:t>Better RMSE / R² / correlation — but </a:t>
            </a:r>
            <a:r>
              <a:rPr lang="en-US" sz="1400" b="1" i="1" dirty="0">
                <a:solidFill>
                  <a:srgbClr val="FFFFFF"/>
                </a:solidFill>
                <a:latin typeface="Calibri"/>
              </a:rPr>
              <a:t>some of the </a:t>
            </a:r>
            <a:r>
              <a:rPr sz="1400" b="1" i="1" dirty="0">
                <a:solidFill>
                  <a:srgbClr val="FFFFFF"/>
                </a:solidFill>
                <a:latin typeface="Calibri"/>
              </a:rPr>
              <a:t>fits </a:t>
            </a:r>
            <a:r>
              <a:rPr lang="en-US" sz="1400" b="1" i="1" dirty="0">
                <a:solidFill>
                  <a:srgbClr val="FFFFFF"/>
                </a:solidFill>
                <a:latin typeface="Calibri"/>
              </a:rPr>
              <a:t>(LSTM and </a:t>
            </a:r>
            <a:r>
              <a:rPr lang="en-US" sz="1400" b="1" i="1" dirty="0" err="1">
                <a:solidFill>
                  <a:srgbClr val="FFFFFF"/>
                </a:solidFill>
                <a:latin typeface="Calibri"/>
              </a:rPr>
              <a:t>LightGBM</a:t>
            </a:r>
            <a:r>
              <a:rPr lang="en-US" sz="1400" b="1" i="1" dirty="0">
                <a:solidFill>
                  <a:srgbClr val="FFFFFF"/>
                </a:solidFill>
                <a:latin typeface="Calibri"/>
              </a:rPr>
              <a:t>) </a:t>
            </a:r>
            <a:r>
              <a:rPr sz="1400" b="1" i="1" dirty="0">
                <a:solidFill>
                  <a:srgbClr val="FFFFFF"/>
                </a:solidFill>
                <a:latin typeface="Calibri"/>
              </a:rPr>
              <a:t>violate physiology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133698"/>
            <a:ext cx="11094415" cy="2743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/>
            <a:r>
              <a:rPr sz="1200" b="0" i="1" dirty="0">
                <a:solidFill>
                  <a:srgbClr val="64748B"/>
                </a:solidFill>
                <a:latin typeface="Calibri"/>
              </a:rPr>
              <a:t>Lu J et al., </a:t>
            </a:r>
            <a:r>
              <a:rPr sz="1200" b="0" i="1" dirty="0" err="1">
                <a:solidFill>
                  <a:srgbClr val="64748B"/>
                </a:solidFill>
                <a:latin typeface="Calibri"/>
              </a:rPr>
              <a:t>iScience</a:t>
            </a:r>
            <a:r>
              <a:rPr sz="1200" b="0" i="1" dirty="0">
                <a:solidFill>
                  <a:srgbClr val="64748B"/>
                </a:solidFill>
                <a:latin typeface="Calibri"/>
              </a:rPr>
              <a:t> 2021 (DOI: 10.1016/j.isci.2021.102804)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48640" y="6355080"/>
            <a:ext cx="11094415" cy="10972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640" y="6446520"/>
            <a:ext cx="877824" cy="27432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554480" y="6446520"/>
            <a:ext cx="8686800" cy="2743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/>
            <a:r>
              <a:rPr sz="1200" b="0" i="0">
                <a:solidFill>
                  <a:srgbClr val="64748B"/>
                </a:solidFill>
                <a:latin typeface="Calibri"/>
              </a:rPr>
              <a:t>SciML in Drug Development  ·  Amit Roy  ·  University of Nebraska, April 2026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911535" y="6446520"/>
            <a:ext cx="731520" cy="2743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r"/>
            <a:r>
              <a:rPr sz="1200" b="0" i="0">
                <a:solidFill>
                  <a:srgbClr val="64748B"/>
                </a:solidFill>
                <a:latin typeface="Calibri"/>
              </a:rPr>
              <a:t>10 / 37</a:t>
            </a:r>
          </a:p>
        </p:txBody>
      </p:sp>
    </p:spTree>
    <p:extLst>
      <p:ext uri="{BB962C8B-B14F-4D97-AF65-F5344CB8AC3E}">
        <p14:creationId xmlns:p14="http://schemas.microsoft.com/office/powerpoint/2010/main" val="16157026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F3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8452ED-A3B8-CF75-E880-01596A988C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77240" y="2377440"/>
            <a:ext cx="164592" cy="2011680"/>
          </a:xfrm>
          <a:prstGeom prst="rect">
            <a:avLst/>
          </a:prstGeom>
          <a:solidFill>
            <a:srgbClr val="F392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097280" y="2331720"/>
            <a:ext cx="10515600" cy="45720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400" b="1" i="0" spc="800">
                <a:solidFill>
                  <a:srgbClr val="F39237"/>
                </a:solidFill>
                <a:latin typeface="Calibri"/>
              </a:rPr>
              <a:t>PART 02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2788920"/>
            <a:ext cx="10515600" cy="621709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3800" b="1" i="0" dirty="0">
                <a:solidFill>
                  <a:srgbClr val="FFFFFF"/>
                </a:solidFill>
                <a:latin typeface="Calibri"/>
              </a:rPr>
              <a:t>Example of </a:t>
            </a:r>
            <a:r>
              <a:rPr lang="en-US" sz="3800" b="1" i="0" dirty="0" err="1">
                <a:solidFill>
                  <a:srgbClr val="FFFFFF"/>
                </a:solidFill>
                <a:latin typeface="Calibri"/>
              </a:rPr>
              <a:t>SciML</a:t>
            </a:r>
            <a:r>
              <a:rPr lang="en-US" sz="3800" b="1" i="0" dirty="0">
                <a:solidFill>
                  <a:srgbClr val="FFFFFF"/>
                </a:solidFill>
                <a:latin typeface="Calibri"/>
              </a:rPr>
              <a:t> UDE</a:t>
            </a:r>
            <a:r>
              <a:rPr sz="3800" b="1" i="0" dirty="0">
                <a:solidFill>
                  <a:srgbClr val="FFFFFF"/>
                </a:solidFill>
                <a:latin typeface="Calibri"/>
              </a:rPr>
              <a:t> in action —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" y="3520440"/>
            <a:ext cx="10515600" cy="7772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3800" b="1" i="0">
                <a:solidFill>
                  <a:srgbClr val="FFFFFF"/>
                </a:solidFill>
                <a:latin typeface="Calibri"/>
              </a:rPr>
              <a:t>describing drug absorption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4526280"/>
            <a:ext cx="10515600" cy="82296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600" b="0" i="1">
                <a:solidFill>
                  <a:srgbClr val="BFD7EA"/>
                </a:solidFill>
                <a:latin typeface="Calibri"/>
              </a:rPr>
              <a:t>Replacing simplistic functional forms with a neural network — and seeing what that buys.</a:t>
            </a:r>
          </a:p>
        </p:txBody>
      </p:sp>
    </p:spTree>
    <p:extLst>
      <p:ext uri="{BB962C8B-B14F-4D97-AF65-F5344CB8AC3E}">
        <p14:creationId xmlns:p14="http://schemas.microsoft.com/office/powerpoint/2010/main" val="1994746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48640" y="502920"/>
            <a:ext cx="73152" cy="868680"/>
          </a:xfrm>
          <a:prstGeom prst="rect">
            <a:avLst/>
          </a:prstGeom>
          <a:solidFill>
            <a:srgbClr val="0F8B8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77240" y="457200"/>
            <a:ext cx="10835640" cy="3200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600" b="1" i="0" spc="400">
                <a:solidFill>
                  <a:srgbClr val="0F8B8D"/>
                </a:solidFill>
                <a:latin typeface="Calibri"/>
              </a:rPr>
              <a:t>DRUG ABSORPTION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777240"/>
            <a:ext cx="10835640" cy="7772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2400" b="1" i="0">
                <a:solidFill>
                  <a:srgbClr val="1A2238"/>
                </a:solidFill>
                <a:latin typeface="Calibri"/>
              </a:rPr>
              <a:t>A complex process — usually modeled simplistically</a:t>
            </a:r>
          </a:p>
        </p:txBody>
      </p:sp>
      <p:pic>
        <p:nvPicPr>
          <p:cNvPr id="5" name="Picture 4" descr="absorption_image15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64" y="1356360"/>
            <a:ext cx="9649930" cy="4578852"/>
          </a:xfrm>
          <a:prstGeom prst="rect">
            <a:avLst/>
          </a:prstGeom>
        </p:spPr>
      </p:pic>
      <p:pic>
        <p:nvPicPr>
          <p:cNvPr id="6" name="Picture 5" descr="absorption_image16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8314" y="3611880"/>
            <a:ext cx="3657600" cy="50292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099017" y="4297680"/>
            <a:ext cx="4284525" cy="86793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/>
            <a:r>
              <a:rPr b="0" i="1" dirty="0">
                <a:solidFill>
                  <a:srgbClr val="64748B"/>
                </a:solidFill>
                <a:latin typeface="Calibri"/>
              </a:rPr>
              <a:t>First-order absorption — a single rate constant Ka </a:t>
            </a:r>
            <a:r>
              <a:rPr b="0" i="1" dirty="0" err="1">
                <a:solidFill>
                  <a:srgbClr val="64748B"/>
                </a:solidFill>
                <a:latin typeface="Calibri"/>
              </a:rPr>
              <a:t>summarises</a:t>
            </a:r>
            <a:r>
              <a:rPr b="0" i="1" dirty="0">
                <a:solidFill>
                  <a:srgbClr val="64748B"/>
                </a:solidFill>
                <a:latin typeface="Calibri"/>
              </a:rPr>
              <a:t> a multi-step physiological cascade.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85216" y="6118092"/>
            <a:ext cx="11094415" cy="221599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/>
            <a:r>
              <a:rPr lang="en-US" sz="1200" b="0" i="1" dirty="0">
                <a:solidFill>
                  <a:srgbClr val="64748B"/>
                </a:solidFill>
                <a:latin typeface="Calibri"/>
              </a:rPr>
              <a:t>Graphic taken from: </a:t>
            </a:r>
            <a:r>
              <a:rPr sz="1200" b="0" i="1" dirty="0" err="1">
                <a:solidFill>
                  <a:srgbClr val="64748B"/>
                </a:solidFill>
                <a:latin typeface="Calibri"/>
              </a:rPr>
              <a:t>Abuhelwa</a:t>
            </a:r>
            <a:r>
              <a:rPr sz="1200" b="0" i="1" dirty="0">
                <a:solidFill>
                  <a:srgbClr val="64748B"/>
                </a:solidFill>
                <a:latin typeface="Calibri"/>
              </a:rPr>
              <a:t> AY et al., </a:t>
            </a:r>
            <a:r>
              <a:rPr sz="1200" b="0" i="1" dirty="0" err="1">
                <a:solidFill>
                  <a:srgbClr val="64748B"/>
                </a:solidFill>
                <a:latin typeface="Calibri"/>
              </a:rPr>
              <a:t>Eur</a:t>
            </a:r>
            <a:r>
              <a:rPr sz="1200" b="0" i="1" dirty="0">
                <a:solidFill>
                  <a:srgbClr val="64748B"/>
                </a:solidFill>
                <a:latin typeface="Calibri"/>
              </a:rPr>
              <a:t> J Pharm </a:t>
            </a:r>
            <a:r>
              <a:rPr sz="1200" b="0" i="1" dirty="0" err="1">
                <a:solidFill>
                  <a:srgbClr val="64748B"/>
                </a:solidFill>
                <a:latin typeface="Calibri"/>
              </a:rPr>
              <a:t>Biopharm</a:t>
            </a:r>
            <a:r>
              <a:rPr sz="1200" b="0" i="1" dirty="0">
                <a:solidFill>
                  <a:srgbClr val="64748B"/>
                </a:solidFill>
                <a:latin typeface="Calibri"/>
              </a:rPr>
              <a:t> 2017 (DOI: 10.1016/j.ejpb.2016.11.034)</a:t>
            </a:r>
          </a:p>
        </p:txBody>
      </p:sp>
      <p:sp>
        <p:nvSpPr>
          <p:cNvPr id="9" name="Rectangle 8"/>
          <p:cNvSpPr/>
          <p:nvPr/>
        </p:nvSpPr>
        <p:spPr>
          <a:xfrm>
            <a:off x="548640" y="6355080"/>
            <a:ext cx="11094415" cy="10972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640" y="6446520"/>
            <a:ext cx="877824" cy="27432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554480" y="6446520"/>
            <a:ext cx="8686800" cy="2743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/>
            <a:r>
              <a:rPr sz="1200" b="0" i="0">
                <a:solidFill>
                  <a:srgbClr val="64748B"/>
                </a:solidFill>
                <a:latin typeface="Calibri"/>
              </a:rPr>
              <a:t>SciML in Drug Development  ·  Amit Roy  ·  University of Nebraska, April 2026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11535" y="6446520"/>
            <a:ext cx="731520" cy="2743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r"/>
            <a:r>
              <a:rPr sz="1200" b="0" i="0">
                <a:solidFill>
                  <a:srgbClr val="64748B"/>
                </a:solidFill>
                <a:latin typeface="Calibri"/>
              </a:rPr>
              <a:t>12 / 37</a:t>
            </a:r>
          </a:p>
        </p:txBody>
      </p:sp>
    </p:spTree>
    <p:extLst>
      <p:ext uri="{BB962C8B-B14F-4D97-AF65-F5344CB8AC3E}">
        <p14:creationId xmlns:p14="http://schemas.microsoft.com/office/powerpoint/2010/main" val="15623661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48640" y="502920"/>
            <a:ext cx="73152" cy="868680"/>
          </a:xfrm>
          <a:prstGeom prst="rect">
            <a:avLst/>
          </a:prstGeom>
          <a:solidFill>
            <a:srgbClr val="0F8B8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77240" y="457200"/>
            <a:ext cx="10835640" cy="3200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600" b="1" i="0" spc="400">
                <a:solidFill>
                  <a:srgbClr val="0F8B8D"/>
                </a:solidFill>
                <a:latin typeface="Calibri"/>
              </a:rPr>
              <a:t>THE SCIML ANSWER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777240"/>
            <a:ext cx="10835640" cy="7772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2400" b="1" i="0">
                <a:solidFill>
                  <a:srgbClr val="1A2238"/>
                </a:solidFill>
                <a:latin typeface="Calibri"/>
              </a:rPr>
              <a:t>Replace the fixed absorption form with a small neural network</a:t>
            </a:r>
          </a:p>
        </p:txBody>
      </p:sp>
      <p:pic>
        <p:nvPicPr>
          <p:cNvPr id="5" name="Picture 4" descr="absorption_image1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4067" y="1691640"/>
            <a:ext cx="5623560" cy="402336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77240" y="5577840"/>
            <a:ext cx="10637215" cy="384048"/>
          </a:xfrm>
          <a:prstGeom prst="rect">
            <a:avLst/>
          </a:prstGeom>
          <a:solidFill>
            <a:srgbClr val="F392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77240" y="5577840"/>
            <a:ext cx="10637215" cy="384048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/>
            <a:r>
              <a:rPr sz="1600" b="1" i="1">
                <a:solidFill>
                  <a:srgbClr val="FFFFFF"/>
                </a:solidFill>
                <a:latin typeface="Calibri"/>
              </a:rPr>
              <a:t>Mechanism (clearance, volume) is preserved — the neural network only learns the unknown absorption.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5989320"/>
            <a:ext cx="11094415" cy="2743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/>
            <a:r>
              <a:rPr sz="1200" b="0" i="1">
                <a:solidFill>
                  <a:srgbClr val="64748B"/>
                </a:solidFill>
                <a:latin typeface="Calibri"/>
              </a:rPr>
              <a:t>Valderrama D et al., CPT:PSP 2024 (DOI: 10.1002/psp4.13054)</a:t>
            </a:r>
          </a:p>
        </p:txBody>
      </p:sp>
      <p:sp>
        <p:nvSpPr>
          <p:cNvPr id="9" name="Rectangle 8"/>
          <p:cNvSpPr/>
          <p:nvPr/>
        </p:nvSpPr>
        <p:spPr>
          <a:xfrm>
            <a:off x="548640" y="6355080"/>
            <a:ext cx="11094415" cy="10972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6446520"/>
            <a:ext cx="877824" cy="27432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554480" y="6446520"/>
            <a:ext cx="8686800" cy="2743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/>
            <a:r>
              <a:rPr sz="1200" b="0" i="0">
                <a:solidFill>
                  <a:srgbClr val="64748B"/>
                </a:solidFill>
                <a:latin typeface="Calibri"/>
              </a:rPr>
              <a:t>SciML in Drug Development  ·  Amit Roy  ·  University of Nebraska, April 2026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11535" y="6446520"/>
            <a:ext cx="731520" cy="2743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r"/>
            <a:r>
              <a:rPr sz="1200" b="0" i="0">
                <a:solidFill>
                  <a:srgbClr val="64748B"/>
                </a:solidFill>
                <a:latin typeface="Calibri"/>
              </a:rPr>
              <a:t>13 / 37</a:t>
            </a:r>
          </a:p>
        </p:txBody>
      </p:sp>
    </p:spTree>
    <p:extLst>
      <p:ext uri="{BB962C8B-B14F-4D97-AF65-F5344CB8AC3E}">
        <p14:creationId xmlns:p14="http://schemas.microsoft.com/office/powerpoint/2010/main" val="23158120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48640" y="502920"/>
            <a:ext cx="73152" cy="868680"/>
          </a:xfrm>
          <a:prstGeom prst="rect">
            <a:avLst/>
          </a:prstGeom>
          <a:solidFill>
            <a:srgbClr val="0F8B8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77240" y="457200"/>
            <a:ext cx="10835640" cy="3200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600" b="1" i="0" spc="400">
                <a:solidFill>
                  <a:srgbClr val="0F8B8D"/>
                </a:solidFill>
                <a:latin typeface="Calibri"/>
              </a:rPr>
              <a:t>THE RESULT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777240"/>
            <a:ext cx="10835640" cy="7772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2400" b="1" i="0">
                <a:solidFill>
                  <a:srgbClr val="1A2238"/>
                </a:solidFill>
                <a:latin typeface="Calibri"/>
              </a:rPr>
              <a:t>Mechanistic constraints in SciML enable extrapolation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0615" y="1384075"/>
            <a:ext cx="7315200" cy="283154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600" b="1" i="0" spc="300" dirty="0">
                <a:solidFill>
                  <a:srgbClr val="64748B"/>
                </a:solidFill>
                <a:latin typeface="Calibri"/>
              </a:rPr>
              <a:t>NEURAL-ODE  (no mechanism)</a:t>
            </a:r>
          </a:p>
        </p:txBody>
      </p:sp>
      <p:pic>
        <p:nvPicPr>
          <p:cNvPr id="6" name="Picture 5" descr="absorption_image2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1698007"/>
            <a:ext cx="9819285" cy="1925350"/>
          </a:xfrm>
          <a:prstGeom prst="rect">
            <a:avLst/>
          </a:prstGeom>
        </p:spPr>
      </p:pic>
      <p:pic>
        <p:nvPicPr>
          <p:cNvPr id="7" name="Picture 6" descr="absorption_image18.png"/>
          <p:cNvPicPr>
            <a:picLocks noChangeAspect="1"/>
          </p:cNvPicPr>
          <p:nvPr/>
        </p:nvPicPr>
        <p:blipFill>
          <a:blip r:embed="rId4"/>
          <a:srcRect l="2" r="69466"/>
          <a:stretch>
            <a:fillRect/>
          </a:stretch>
        </p:blipFill>
        <p:spPr>
          <a:xfrm>
            <a:off x="5786879" y="2892828"/>
            <a:ext cx="1204125" cy="46867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48640" y="3949764"/>
            <a:ext cx="7315200" cy="283154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600" b="1" i="0" spc="300" dirty="0">
                <a:solidFill>
                  <a:srgbClr val="0F8B8D"/>
                </a:solidFill>
                <a:latin typeface="Calibri"/>
              </a:rPr>
              <a:t>SCIML  (mechanism + neural correction)</a:t>
            </a:r>
          </a:p>
        </p:txBody>
      </p:sp>
      <p:pic>
        <p:nvPicPr>
          <p:cNvPr id="9" name="Picture 8" descr="absorption_image19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4902" y="4213598"/>
            <a:ext cx="9819285" cy="19253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48640" y="6155574"/>
            <a:ext cx="11094415" cy="2743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/>
            <a:r>
              <a:rPr sz="1200" b="0" i="1" dirty="0">
                <a:solidFill>
                  <a:srgbClr val="64748B"/>
                </a:solidFill>
                <a:latin typeface="Calibri"/>
              </a:rPr>
              <a:t>Valderrama D et al., CPT:PSP 2024 (DOI: 10.1002/psp4.13054) — extrapolation to unseen times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48640" y="6355080"/>
            <a:ext cx="11094415" cy="10972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640" y="6446520"/>
            <a:ext cx="877824" cy="27432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554480" y="6446520"/>
            <a:ext cx="8686800" cy="2743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/>
            <a:r>
              <a:rPr sz="1200" b="0" i="0">
                <a:solidFill>
                  <a:srgbClr val="64748B"/>
                </a:solidFill>
                <a:latin typeface="Calibri"/>
              </a:rPr>
              <a:t>SciML in Drug Development  ·  Amit Roy  ·  University of Nebraska, April 2026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911535" y="6446520"/>
            <a:ext cx="731520" cy="2743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r"/>
            <a:r>
              <a:rPr sz="1200" b="0" i="0">
                <a:solidFill>
                  <a:srgbClr val="64748B"/>
                </a:solidFill>
                <a:latin typeface="Calibri"/>
              </a:rPr>
              <a:t>14 / 37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6F4548D-194B-45B4-4BD9-61EE96D7FA1F}"/>
              </a:ext>
            </a:extLst>
          </p:cNvPr>
          <p:cNvSpPr txBox="1"/>
          <p:nvPr/>
        </p:nvSpPr>
        <p:spPr>
          <a:xfrm>
            <a:off x="7745309" y="3771242"/>
            <a:ext cx="2928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Interpolation</a:t>
            </a:r>
            <a:r>
              <a:rPr lang="en-US" dirty="0">
                <a:solidFill>
                  <a:srgbClr val="C00000"/>
                </a:solidFill>
              </a:rPr>
              <a:t> | </a:t>
            </a:r>
            <a:r>
              <a:rPr lang="en-US" dirty="0">
                <a:solidFill>
                  <a:srgbClr val="BD5800"/>
                </a:solidFill>
              </a:rPr>
              <a:t>Extrapolation </a:t>
            </a:r>
          </a:p>
        </p:txBody>
      </p:sp>
    </p:spTree>
    <p:extLst>
      <p:ext uri="{BB962C8B-B14F-4D97-AF65-F5344CB8AC3E}">
        <p14:creationId xmlns:p14="http://schemas.microsoft.com/office/powerpoint/2010/main" val="25066166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48640" y="502920"/>
            <a:ext cx="73152" cy="868680"/>
          </a:xfrm>
          <a:prstGeom prst="rect">
            <a:avLst/>
          </a:prstGeom>
          <a:solidFill>
            <a:srgbClr val="0F8B8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77240" y="457200"/>
            <a:ext cx="10835640" cy="3200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600" b="1" i="0" spc="400">
                <a:solidFill>
                  <a:srgbClr val="0F8B8D"/>
                </a:solidFill>
                <a:latin typeface="Calibri"/>
              </a:rPr>
              <a:t>WHY THIS MATTERS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777240"/>
            <a:ext cx="10835640" cy="7772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2400" b="1" i="0">
                <a:solidFill>
                  <a:srgbClr val="1A2238"/>
                </a:solidFill>
                <a:latin typeface="Calibri"/>
              </a:rPr>
              <a:t>Long-acting injectables — where SciML may be the only viable option</a:t>
            </a:r>
          </a:p>
        </p:txBody>
      </p:sp>
      <p:pic>
        <p:nvPicPr>
          <p:cNvPr id="5" name="Picture 4" descr="absorption_image2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629" y="1783080"/>
            <a:ext cx="6301587" cy="3520440"/>
          </a:xfrm>
          <a:prstGeom prst="rect">
            <a:avLst/>
          </a:prstGeom>
        </p:spPr>
      </p:pic>
      <p:pic>
        <p:nvPicPr>
          <p:cNvPr id="6" name="Picture 5" descr="absorption_image21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1537" y="1783080"/>
            <a:ext cx="4224528" cy="352044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77240" y="5532120"/>
            <a:ext cx="10637215" cy="384048"/>
          </a:xfrm>
          <a:prstGeom prst="rect">
            <a:avLst/>
          </a:prstGeom>
          <a:solidFill>
            <a:srgbClr val="F392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777240" y="5532120"/>
            <a:ext cx="10637215" cy="384048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/>
            <a:r>
              <a:rPr sz="1500" b="1" i="1">
                <a:solidFill>
                  <a:srgbClr val="FFFFFF"/>
                </a:solidFill>
                <a:latin typeface="Calibri"/>
              </a:rPr>
              <a:t>LAI absorption defies a single rate constant — UDE-style models capture the multi-phase kinetics.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5989320"/>
            <a:ext cx="11094415" cy="2743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/>
            <a:r>
              <a:rPr sz="1200" b="0" i="1" dirty="0">
                <a:solidFill>
                  <a:srgbClr val="64748B"/>
                </a:solidFill>
                <a:latin typeface="Calibri"/>
              </a:rPr>
              <a:t>Correll CU et al., CNS Drugs 2021 (DOI: 10.1007/s40263-020-00779-5)  ·  </a:t>
            </a:r>
            <a:r>
              <a:rPr sz="1200" b="0" i="1" dirty="0" err="1">
                <a:solidFill>
                  <a:srgbClr val="64748B"/>
                </a:solidFill>
                <a:latin typeface="Calibri"/>
              </a:rPr>
              <a:t>Gomeni</a:t>
            </a:r>
            <a:r>
              <a:rPr sz="1200" b="0" i="1" dirty="0">
                <a:solidFill>
                  <a:srgbClr val="64748B"/>
                </a:solidFill>
                <a:latin typeface="Calibri"/>
              </a:rPr>
              <a:t> R et al., J Clin </a:t>
            </a:r>
            <a:r>
              <a:rPr sz="1200" b="0" i="1" dirty="0" err="1">
                <a:solidFill>
                  <a:srgbClr val="64748B"/>
                </a:solidFill>
                <a:latin typeface="Calibri"/>
              </a:rPr>
              <a:t>Pharmacol</a:t>
            </a:r>
            <a:r>
              <a:rPr sz="1200" b="0" i="1" dirty="0">
                <a:solidFill>
                  <a:srgbClr val="64748B"/>
                </a:solidFill>
                <a:latin typeface="Calibri"/>
              </a:rPr>
              <a:t> 2017 (DOI: 10.1002/jcph.1842)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8640" y="6355080"/>
            <a:ext cx="11094415" cy="10972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640" y="6446520"/>
            <a:ext cx="877824" cy="27432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554480" y="6446520"/>
            <a:ext cx="8686800" cy="2743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/>
            <a:r>
              <a:rPr sz="1200" b="0" i="0">
                <a:solidFill>
                  <a:srgbClr val="64748B"/>
                </a:solidFill>
                <a:latin typeface="Calibri"/>
              </a:rPr>
              <a:t>SciML in Drug Development  ·  Amit Roy  ·  University of Nebraska, April 2026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911535" y="6446520"/>
            <a:ext cx="731520" cy="2743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r"/>
            <a:r>
              <a:rPr sz="1200" b="0" i="0">
                <a:solidFill>
                  <a:srgbClr val="64748B"/>
                </a:solidFill>
                <a:latin typeface="Calibri"/>
              </a:rPr>
              <a:t>15 / 37</a:t>
            </a:r>
          </a:p>
        </p:txBody>
      </p:sp>
    </p:spTree>
    <p:extLst>
      <p:ext uri="{BB962C8B-B14F-4D97-AF65-F5344CB8AC3E}">
        <p14:creationId xmlns:p14="http://schemas.microsoft.com/office/powerpoint/2010/main" val="12629000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48640" y="502920"/>
            <a:ext cx="73152" cy="868680"/>
          </a:xfrm>
          <a:prstGeom prst="rect">
            <a:avLst/>
          </a:prstGeom>
          <a:solidFill>
            <a:srgbClr val="0F8B8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77240" y="457200"/>
            <a:ext cx="10835640" cy="3200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600" b="1" i="0" spc="400">
                <a:solidFill>
                  <a:srgbClr val="0F8B8D"/>
                </a:solidFill>
                <a:latin typeface="Calibri"/>
              </a:rPr>
              <a:t>PROOF OF PRINCIPLE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777240"/>
            <a:ext cx="10835640" cy="7772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2400" b="1" i="0">
                <a:solidFill>
                  <a:srgbClr val="1A2238"/>
                </a:solidFill>
                <a:latin typeface="Calibri"/>
              </a:rPr>
              <a:t>SciML captures multi-phase absorption that a parametric model misses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691640"/>
            <a:ext cx="3657600" cy="2743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300" b="1" i="0" spc="300">
                <a:solidFill>
                  <a:srgbClr val="64748B"/>
                </a:solidFill>
                <a:latin typeface="Calibri"/>
              </a:rPr>
              <a:t>SIMULATION MODEL</a:t>
            </a:r>
          </a:p>
        </p:txBody>
      </p:sp>
      <p:pic>
        <p:nvPicPr>
          <p:cNvPr id="6" name="Picture 5" descr="sim_diagr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" y="1965960"/>
            <a:ext cx="2103120" cy="201330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291840" y="1691640"/>
            <a:ext cx="8122615" cy="2743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300" b="1" i="0" spc="300">
                <a:solidFill>
                  <a:srgbClr val="0F8B8D"/>
                </a:solidFill>
                <a:latin typeface="Calibri"/>
              </a:rPr>
              <a:t>WHAT WE DID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91840" y="1965960"/>
            <a:ext cx="8122615" cy="41148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600" b="0" i="0">
                <a:solidFill>
                  <a:srgbClr val="1A2238"/>
                </a:solidFill>
                <a:latin typeface="Calibri"/>
              </a:rPr>
              <a:t>3-pathway (rapid + fast + slow) absorption, fit by Transit3 and two SciML models — PK-NeuralODE and PK-NeuralDelay.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91840" y="2468880"/>
            <a:ext cx="8122615" cy="2743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300" b="1" i="0" spc="300">
                <a:solidFill>
                  <a:srgbClr val="0F8B8D"/>
                </a:solidFill>
                <a:latin typeface="Calibri"/>
              </a:rPr>
              <a:t>WHAT WE FOUND</a:t>
            </a:r>
          </a:p>
        </p:txBody>
      </p:sp>
      <p:sp>
        <p:nvSpPr>
          <p:cNvPr id="10" name="Oval 9"/>
          <p:cNvSpPr/>
          <p:nvPr/>
        </p:nvSpPr>
        <p:spPr>
          <a:xfrm>
            <a:off x="3291840" y="2907791"/>
            <a:ext cx="182880" cy="182880"/>
          </a:xfrm>
          <a:prstGeom prst="ellipse">
            <a:avLst/>
          </a:prstGeom>
          <a:solidFill>
            <a:srgbClr val="0E5E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3566160" y="2788920"/>
            <a:ext cx="7848295" cy="36576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/>
            <a:r>
              <a:rPr sz="1600" b="0" i="0">
                <a:solidFill>
                  <a:srgbClr val="1A2238"/>
                </a:solidFill>
                <a:latin typeface="Calibri"/>
              </a:rPr>
              <a:t>Transit3 — Missed the multi-peak structure</a:t>
            </a:r>
          </a:p>
        </p:txBody>
      </p:sp>
      <p:sp>
        <p:nvSpPr>
          <p:cNvPr id="12" name="Oval 11"/>
          <p:cNvSpPr/>
          <p:nvPr/>
        </p:nvSpPr>
        <p:spPr>
          <a:xfrm>
            <a:off x="3291840" y="3291839"/>
            <a:ext cx="182880" cy="182880"/>
          </a:xfrm>
          <a:prstGeom prst="ellipse">
            <a:avLst/>
          </a:prstGeom>
          <a:solidFill>
            <a:srgbClr val="0F8B8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3566160" y="3172968"/>
            <a:ext cx="7848295" cy="36576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/>
            <a:r>
              <a:rPr sz="1600" b="0" i="0">
                <a:solidFill>
                  <a:srgbClr val="1A2238"/>
                </a:solidFill>
                <a:latin typeface="Calibri"/>
              </a:rPr>
              <a:t>PK-NeuralODE — Captured elimination but missed peak heights</a:t>
            </a:r>
          </a:p>
        </p:txBody>
      </p:sp>
      <p:sp>
        <p:nvSpPr>
          <p:cNvPr id="14" name="Oval 13"/>
          <p:cNvSpPr/>
          <p:nvPr/>
        </p:nvSpPr>
        <p:spPr>
          <a:xfrm>
            <a:off x="3291840" y="3675887"/>
            <a:ext cx="182880" cy="182880"/>
          </a:xfrm>
          <a:prstGeom prst="ellipse">
            <a:avLst/>
          </a:prstGeom>
          <a:solidFill>
            <a:srgbClr val="F392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3566160" y="3557015"/>
            <a:ext cx="7848295" cy="36576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/>
            <a:r>
              <a:rPr sz="1600" b="0" i="0">
                <a:solidFill>
                  <a:srgbClr val="1A2238"/>
                </a:solidFill>
                <a:latin typeface="Calibri"/>
              </a:rPr>
              <a:t>PK-NeuralDelay — Most consistent fit across timepoints &amp; subjects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7240" y="4069080"/>
            <a:ext cx="10607040" cy="2743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300" b="1" i="0" spc="300">
                <a:solidFill>
                  <a:srgbClr val="64748B"/>
                </a:solidFill>
                <a:latin typeface="Calibri"/>
              </a:rPr>
              <a:t>FITTED MODELS</a:t>
            </a:r>
          </a:p>
        </p:txBody>
      </p:sp>
      <p:pic>
        <p:nvPicPr>
          <p:cNvPr id="17" name="Picture 16" descr="fitted_model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120" y="4370832"/>
            <a:ext cx="10369454" cy="150876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48640" y="6015680"/>
            <a:ext cx="11094415" cy="221599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/>
            <a:r>
              <a:rPr sz="1200" b="0" i="1" dirty="0">
                <a:solidFill>
                  <a:srgbClr val="64748B"/>
                </a:solidFill>
                <a:latin typeface="Calibri"/>
              </a:rPr>
              <a:t>Krishnan SM et al., A Neural-Based Framework for Modeling Delayed and Multi-Phase Drug Absorption — PAGE 2025, Thessaloniki</a:t>
            </a:r>
            <a:r>
              <a:rPr lang="en-US" sz="1200" b="0" i="1" dirty="0">
                <a:solidFill>
                  <a:srgbClr val="64748B"/>
                </a:solidFill>
                <a:latin typeface="Calibri"/>
              </a:rPr>
              <a:t>, Greece</a:t>
            </a:r>
            <a:endParaRPr sz="1200" b="0" i="1" dirty="0">
              <a:solidFill>
                <a:srgbClr val="64748B"/>
              </a:solidFill>
              <a:latin typeface="Calibri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48640" y="6355080"/>
            <a:ext cx="11094415" cy="10972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640" y="6446520"/>
            <a:ext cx="877824" cy="27432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554480" y="6446520"/>
            <a:ext cx="8686800" cy="2743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/>
            <a:r>
              <a:rPr sz="1200" b="0" i="0">
                <a:solidFill>
                  <a:srgbClr val="64748B"/>
                </a:solidFill>
                <a:latin typeface="Calibri"/>
              </a:rPr>
              <a:t>SciML in Drug Development  ·  Amit Roy  ·  University of Nebraska, April 2026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911535" y="6446520"/>
            <a:ext cx="731520" cy="2743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r"/>
            <a:r>
              <a:rPr sz="1200" b="0" i="0">
                <a:solidFill>
                  <a:srgbClr val="64748B"/>
                </a:solidFill>
                <a:latin typeface="Calibri"/>
              </a:rPr>
              <a:t>16 / 37</a:t>
            </a:r>
          </a:p>
        </p:txBody>
      </p:sp>
    </p:spTree>
    <p:extLst>
      <p:ext uri="{BB962C8B-B14F-4D97-AF65-F5344CB8AC3E}">
        <p14:creationId xmlns:p14="http://schemas.microsoft.com/office/powerpoint/2010/main" val="6220936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77240" y="2377440"/>
            <a:ext cx="164592" cy="2011680"/>
          </a:xfrm>
          <a:prstGeom prst="rect">
            <a:avLst/>
          </a:prstGeom>
          <a:solidFill>
            <a:srgbClr val="F39237"/>
          </a:solidFill>
          <a:ln w="12700">
            <a:solidFill>
              <a:srgbClr val="F392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1097280" y="233172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800" dirty="0">
                <a:solidFill>
                  <a:srgbClr val="F392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03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1097280" y="2860360"/>
            <a:ext cx="10058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Additional applications of ML in MIDD:</a:t>
            </a:r>
            <a:br>
              <a:rPr lang="en-US" sz="3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sz="3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Beyond PK</a:t>
            </a:r>
            <a:endParaRPr lang="en-US" sz="3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48640" y="502920"/>
            <a:ext cx="73152" cy="868680"/>
          </a:xfrm>
          <a:prstGeom prst="rect">
            <a:avLst/>
          </a:prstGeom>
          <a:solidFill>
            <a:srgbClr val="0F8B8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77240" y="457200"/>
            <a:ext cx="10835640" cy="3200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600" b="1" i="0" spc="400">
                <a:solidFill>
                  <a:srgbClr val="0F8B8D"/>
                </a:solidFill>
                <a:latin typeface="Calibri"/>
              </a:rPr>
              <a:t>FRAMING  ·  GLOBAL REGULATORY CONTEXT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777240"/>
            <a:ext cx="10835640" cy="7772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2400" b="1" i="0">
                <a:solidFill>
                  <a:srgbClr val="1A2238"/>
                </a:solidFill>
                <a:latin typeface="Calibri"/>
              </a:rPr>
              <a:t>Model-Informed Drug Development — and why it has global reach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1691640"/>
            <a:ext cx="6583680" cy="384048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777240" y="1691640"/>
            <a:ext cx="6583680" cy="502920"/>
          </a:xfrm>
          <a:prstGeom prst="rect">
            <a:avLst/>
          </a:prstGeom>
          <a:solidFill>
            <a:srgbClr val="0E5E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77240" y="1691640"/>
            <a:ext cx="6583680" cy="5029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/>
            <a:r>
              <a:rPr sz="1800" b="1" i="0" spc="400">
                <a:solidFill>
                  <a:srgbClr val="FFFFFF"/>
                </a:solidFill>
                <a:latin typeface="Calibri"/>
              </a:rPr>
              <a:t>WHAT IS MIDD?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51560" y="2286000"/>
            <a:ext cx="6035040" cy="86793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b="0" i="0" dirty="0">
                <a:solidFill>
                  <a:srgbClr val="1A2238"/>
                </a:solidFill>
                <a:latin typeface="Calibri"/>
              </a:rPr>
              <a:t>Mathematical models — of drug, disease, and trial — used to inform development decisions: dose, design, label, and extrapolation.</a:t>
            </a:r>
          </a:p>
        </p:txBody>
      </p:sp>
      <p:sp>
        <p:nvSpPr>
          <p:cNvPr id="9" name="Rectangle 8"/>
          <p:cNvSpPr/>
          <p:nvPr/>
        </p:nvSpPr>
        <p:spPr>
          <a:xfrm>
            <a:off x="1005840" y="3383280"/>
            <a:ext cx="2926080" cy="960120"/>
          </a:xfrm>
          <a:prstGeom prst="rect">
            <a:avLst/>
          </a:prstGeom>
          <a:solidFill>
            <a:srgbClr val="FFFFFF"/>
          </a:solidFill>
          <a:ln w="19050">
            <a:solidFill>
              <a:srgbClr val="0E5E8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1005840" y="3383280"/>
            <a:ext cx="91440" cy="960120"/>
          </a:xfrm>
          <a:prstGeom prst="rect">
            <a:avLst/>
          </a:prstGeom>
          <a:solidFill>
            <a:srgbClr val="0E5E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207008" y="3493008"/>
            <a:ext cx="2633472" cy="45720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2000" b="1" i="0">
                <a:solidFill>
                  <a:srgbClr val="0E5E8C"/>
                </a:solidFill>
                <a:latin typeface="Calibri"/>
              </a:rPr>
              <a:t>Dose &amp; exposure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07008" y="3931920"/>
            <a:ext cx="2633472" cy="36576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600" b="0" i="1">
                <a:solidFill>
                  <a:srgbClr val="64748B"/>
                </a:solidFill>
                <a:latin typeface="Calibri"/>
              </a:rPr>
              <a:t>Selection, justification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069080" y="3383280"/>
            <a:ext cx="2926080" cy="960120"/>
          </a:xfrm>
          <a:prstGeom prst="rect">
            <a:avLst/>
          </a:prstGeom>
          <a:solidFill>
            <a:srgbClr val="FFFFFF"/>
          </a:solidFill>
          <a:ln w="19050">
            <a:solidFill>
              <a:srgbClr val="0F8B8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4069080" y="3383280"/>
            <a:ext cx="91440" cy="960120"/>
          </a:xfrm>
          <a:prstGeom prst="rect">
            <a:avLst/>
          </a:prstGeom>
          <a:solidFill>
            <a:srgbClr val="0F8B8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4270248" y="3493008"/>
            <a:ext cx="2633472" cy="45720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2000" b="1" i="0">
                <a:solidFill>
                  <a:srgbClr val="0F8B8D"/>
                </a:solidFill>
                <a:latin typeface="Calibri"/>
              </a:rPr>
              <a:t>Trial design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270248" y="3931920"/>
            <a:ext cx="2633472" cy="36576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600" b="0" i="1">
                <a:solidFill>
                  <a:srgbClr val="64748B"/>
                </a:solidFill>
                <a:latin typeface="Calibri"/>
              </a:rPr>
              <a:t>Endpoints, adaptive designs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005840" y="4480560"/>
            <a:ext cx="2926080" cy="960120"/>
          </a:xfrm>
          <a:prstGeom prst="rect">
            <a:avLst/>
          </a:prstGeom>
          <a:solidFill>
            <a:srgbClr val="FFFFFF"/>
          </a:solidFill>
          <a:ln w="19050">
            <a:solidFill>
              <a:srgbClr val="F3923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1005840" y="4480560"/>
            <a:ext cx="91440" cy="960120"/>
          </a:xfrm>
          <a:prstGeom prst="rect">
            <a:avLst/>
          </a:prstGeom>
          <a:solidFill>
            <a:srgbClr val="F392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1207008" y="4590288"/>
            <a:ext cx="2633472" cy="45720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2000" b="1" i="0">
                <a:solidFill>
                  <a:srgbClr val="F39237"/>
                </a:solidFill>
                <a:latin typeface="Calibri"/>
              </a:rPr>
              <a:t>Special populations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207008" y="5029200"/>
            <a:ext cx="2633472" cy="36576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600" b="0" i="1">
                <a:solidFill>
                  <a:srgbClr val="64748B"/>
                </a:solidFill>
                <a:latin typeface="Calibri"/>
              </a:rPr>
              <a:t>Pediatric, renal, hepatic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069080" y="4480560"/>
            <a:ext cx="2926080" cy="960120"/>
          </a:xfrm>
          <a:prstGeom prst="rect">
            <a:avLst/>
          </a:prstGeom>
          <a:solidFill>
            <a:srgbClr val="FFFFFF"/>
          </a:solidFill>
          <a:ln w="19050">
            <a:solidFill>
              <a:srgbClr val="8B5C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4069080" y="4480560"/>
            <a:ext cx="91440" cy="960120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4270248" y="4590288"/>
            <a:ext cx="2633472" cy="45720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2000" b="1" i="0">
                <a:solidFill>
                  <a:srgbClr val="8B5CF6"/>
                </a:solidFill>
                <a:latin typeface="Calibri"/>
              </a:rPr>
              <a:t>External controls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270248" y="5029200"/>
            <a:ext cx="2633472" cy="36576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600" b="0" i="1">
                <a:solidFill>
                  <a:srgbClr val="64748B"/>
                </a:solidFill>
                <a:latin typeface="Calibri"/>
              </a:rPr>
              <a:t>Augmenting trials with RWE</a:t>
            </a:r>
          </a:p>
        </p:txBody>
      </p:sp>
      <p:sp>
        <p:nvSpPr>
          <p:cNvPr id="25" name="Rectangle 24"/>
          <p:cNvSpPr/>
          <p:nvPr/>
        </p:nvSpPr>
        <p:spPr>
          <a:xfrm>
            <a:off x="7498079" y="1691640"/>
            <a:ext cx="4114800" cy="384048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26" name="Rectangle 25"/>
          <p:cNvSpPr/>
          <p:nvPr/>
        </p:nvSpPr>
        <p:spPr>
          <a:xfrm>
            <a:off x="7498079" y="1691640"/>
            <a:ext cx="4114800" cy="502920"/>
          </a:xfrm>
          <a:prstGeom prst="rect">
            <a:avLst/>
          </a:prstGeom>
          <a:solidFill>
            <a:srgbClr val="F392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7498079" y="1691640"/>
            <a:ext cx="4114800" cy="5029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/>
            <a:r>
              <a:rPr sz="1800" b="1" i="0" spc="400">
                <a:solidFill>
                  <a:srgbClr val="FFFFFF"/>
                </a:solidFill>
                <a:latin typeface="Calibri"/>
              </a:rPr>
              <a:t>ICH M15  ·  DRAFT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726679" y="2286000"/>
            <a:ext cx="3657600" cy="590931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b="0" i="1" dirty="0">
                <a:solidFill>
                  <a:srgbClr val="1A2238"/>
                </a:solidFill>
                <a:latin typeface="Calibri"/>
              </a:rPr>
              <a:t>Draft international guideline on MIDD principles (2024).</a:t>
            </a:r>
          </a:p>
        </p:txBody>
      </p:sp>
      <p:sp>
        <p:nvSpPr>
          <p:cNvPr id="29" name="Oval 28"/>
          <p:cNvSpPr/>
          <p:nvPr/>
        </p:nvSpPr>
        <p:spPr>
          <a:xfrm>
            <a:off x="7772400" y="2971800"/>
            <a:ext cx="164592" cy="164592"/>
          </a:xfrm>
          <a:prstGeom prst="ellipse">
            <a:avLst/>
          </a:prstGeom>
          <a:solidFill>
            <a:srgbClr val="F392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8046719" y="2880360"/>
            <a:ext cx="3337560" cy="347472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/>
            <a:r>
              <a:rPr sz="2000" b="0" i="0">
                <a:solidFill>
                  <a:srgbClr val="1A2238"/>
                </a:solidFill>
                <a:latin typeface="Calibri"/>
              </a:rPr>
              <a:t>FDA  ·  USA</a:t>
            </a:r>
          </a:p>
        </p:txBody>
      </p:sp>
      <p:sp>
        <p:nvSpPr>
          <p:cNvPr id="31" name="Oval 30"/>
          <p:cNvSpPr/>
          <p:nvPr/>
        </p:nvSpPr>
        <p:spPr>
          <a:xfrm>
            <a:off x="7772400" y="3319272"/>
            <a:ext cx="164592" cy="164592"/>
          </a:xfrm>
          <a:prstGeom prst="ellipse">
            <a:avLst/>
          </a:prstGeom>
          <a:solidFill>
            <a:srgbClr val="F392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8046719" y="3227832"/>
            <a:ext cx="3337560" cy="347472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/>
            <a:r>
              <a:rPr sz="2000" b="0" i="0">
                <a:solidFill>
                  <a:srgbClr val="1A2238"/>
                </a:solidFill>
                <a:latin typeface="Calibri"/>
              </a:rPr>
              <a:t>EMA  ·  Europe</a:t>
            </a:r>
          </a:p>
        </p:txBody>
      </p:sp>
      <p:sp>
        <p:nvSpPr>
          <p:cNvPr id="33" name="Oval 32"/>
          <p:cNvSpPr/>
          <p:nvPr/>
        </p:nvSpPr>
        <p:spPr>
          <a:xfrm>
            <a:off x="7772400" y="3666744"/>
            <a:ext cx="164592" cy="164592"/>
          </a:xfrm>
          <a:prstGeom prst="ellipse">
            <a:avLst/>
          </a:prstGeom>
          <a:solidFill>
            <a:srgbClr val="F392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8046719" y="3575304"/>
            <a:ext cx="3337560" cy="347472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/>
            <a:r>
              <a:rPr sz="2000" b="0" i="0">
                <a:solidFill>
                  <a:srgbClr val="1A2238"/>
                </a:solidFill>
                <a:latin typeface="Calibri"/>
              </a:rPr>
              <a:t>PMDA  ·  Japan</a:t>
            </a:r>
          </a:p>
        </p:txBody>
      </p:sp>
      <p:sp>
        <p:nvSpPr>
          <p:cNvPr id="35" name="Oval 34"/>
          <p:cNvSpPr/>
          <p:nvPr/>
        </p:nvSpPr>
        <p:spPr>
          <a:xfrm>
            <a:off x="7772400" y="4014216"/>
            <a:ext cx="164592" cy="164592"/>
          </a:xfrm>
          <a:prstGeom prst="ellipse">
            <a:avLst/>
          </a:prstGeom>
          <a:solidFill>
            <a:srgbClr val="F392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TextBox 35"/>
          <p:cNvSpPr txBox="1"/>
          <p:nvPr/>
        </p:nvSpPr>
        <p:spPr>
          <a:xfrm>
            <a:off x="8046719" y="3922776"/>
            <a:ext cx="3337560" cy="347472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/>
            <a:r>
              <a:rPr sz="2000" b="0" i="0" dirty="0">
                <a:solidFill>
                  <a:srgbClr val="1A2238"/>
                </a:solidFill>
                <a:latin typeface="Calibri"/>
              </a:rPr>
              <a:t>Health Canada</a:t>
            </a:r>
          </a:p>
        </p:txBody>
      </p:sp>
      <p:sp>
        <p:nvSpPr>
          <p:cNvPr id="37" name="Oval 36"/>
          <p:cNvSpPr/>
          <p:nvPr/>
        </p:nvSpPr>
        <p:spPr>
          <a:xfrm>
            <a:off x="7772400" y="4361688"/>
            <a:ext cx="164592" cy="164592"/>
          </a:xfrm>
          <a:prstGeom prst="ellipse">
            <a:avLst/>
          </a:prstGeom>
          <a:solidFill>
            <a:srgbClr val="F392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TextBox 37"/>
          <p:cNvSpPr txBox="1"/>
          <p:nvPr/>
        </p:nvSpPr>
        <p:spPr>
          <a:xfrm>
            <a:off x="8046719" y="4270248"/>
            <a:ext cx="3337560" cy="347472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/>
            <a:r>
              <a:rPr sz="2000" b="0" i="0">
                <a:solidFill>
                  <a:srgbClr val="1A2238"/>
                </a:solidFill>
                <a:latin typeface="Calibri"/>
              </a:rPr>
              <a:t>MHRA  ·  UK</a:t>
            </a:r>
          </a:p>
        </p:txBody>
      </p:sp>
      <p:sp>
        <p:nvSpPr>
          <p:cNvPr id="39" name="Oval 38"/>
          <p:cNvSpPr/>
          <p:nvPr/>
        </p:nvSpPr>
        <p:spPr>
          <a:xfrm>
            <a:off x="7772400" y="4709160"/>
            <a:ext cx="164592" cy="164592"/>
          </a:xfrm>
          <a:prstGeom prst="ellipse">
            <a:avLst/>
          </a:prstGeom>
          <a:solidFill>
            <a:srgbClr val="F392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TextBox 39"/>
          <p:cNvSpPr txBox="1"/>
          <p:nvPr/>
        </p:nvSpPr>
        <p:spPr>
          <a:xfrm>
            <a:off x="8046719" y="4617720"/>
            <a:ext cx="3337560" cy="347472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/>
            <a:r>
              <a:rPr sz="2000" b="0" i="0">
                <a:solidFill>
                  <a:srgbClr val="1A2238"/>
                </a:solidFill>
                <a:latin typeface="Calibri"/>
              </a:rPr>
              <a:t>NMPA  ·  China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726679" y="5074920"/>
            <a:ext cx="3657600" cy="41148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/>
            <a:r>
              <a:rPr sz="1600" b="1" i="1">
                <a:solidFill>
                  <a:srgbClr val="F39237"/>
                </a:solidFill>
                <a:latin typeface="Calibri"/>
              </a:rPr>
              <a:t>Globally accepted — not just FDA.</a:t>
            </a:r>
          </a:p>
        </p:txBody>
      </p:sp>
      <p:sp>
        <p:nvSpPr>
          <p:cNvPr id="42" name="Rectangle 41"/>
          <p:cNvSpPr/>
          <p:nvPr/>
        </p:nvSpPr>
        <p:spPr>
          <a:xfrm>
            <a:off x="777240" y="5577840"/>
            <a:ext cx="10637215" cy="384048"/>
          </a:xfrm>
          <a:prstGeom prst="rect">
            <a:avLst/>
          </a:prstGeom>
          <a:solidFill>
            <a:srgbClr val="F392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43" name="TextBox 42"/>
          <p:cNvSpPr txBox="1"/>
          <p:nvPr/>
        </p:nvSpPr>
        <p:spPr>
          <a:xfrm>
            <a:off x="777240" y="5577840"/>
            <a:ext cx="10637215" cy="384048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/>
            <a:r>
              <a:rPr sz="1800" b="1" i="1">
                <a:solidFill>
                  <a:srgbClr val="FFFFFF"/>
                </a:solidFill>
                <a:latin typeface="Calibri"/>
              </a:rPr>
              <a:t>SciML is the next chapter of MIDD — same principles, more powerful tools.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48640" y="5989320"/>
            <a:ext cx="11094415" cy="2743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/>
            <a:r>
              <a:rPr sz="1200" b="0" i="1" dirty="0">
                <a:solidFill>
                  <a:srgbClr val="64748B"/>
                </a:solidFill>
                <a:latin typeface="Calibri"/>
              </a:rPr>
              <a:t>ICH M15 Draft Guideline on the Principles of Model-Informed Drug Development (2024)  ·  </a:t>
            </a:r>
            <a:r>
              <a:rPr sz="1200" b="0" i="1" dirty="0" err="1">
                <a:solidFill>
                  <a:srgbClr val="64748B"/>
                </a:solidFill>
                <a:latin typeface="Calibri"/>
              </a:rPr>
              <a:t>ich.org</a:t>
            </a:r>
            <a:endParaRPr sz="1200" b="0" i="1" dirty="0">
              <a:solidFill>
                <a:srgbClr val="64748B"/>
              </a:solidFill>
              <a:latin typeface="Calibri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48640" y="6355080"/>
            <a:ext cx="11094415" cy="10972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pic>
        <p:nvPicPr>
          <p:cNvPr id="46" name="Picture 45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6446520"/>
            <a:ext cx="877824" cy="274320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1554480" y="6446520"/>
            <a:ext cx="8686800" cy="2743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/>
            <a:r>
              <a:rPr sz="1200" b="0" i="0">
                <a:solidFill>
                  <a:srgbClr val="64748B"/>
                </a:solidFill>
                <a:latin typeface="Calibri"/>
              </a:rPr>
              <a:t>SciML in Drug Development  ·  Amit Roy  ·  University of Nebraska, April 2026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0911535" y="6446520"/>
            <a:ext cx="731520" cy="2743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r"/>
            <a:r>
              <a:rPr sz="1200" b="0" i="0">
                <a:solidFill>
                  <a:srgbClr val="64748B"/>
                </a:solidFill>
                <a:latin typeface="Calibri"/>
              </a:rPr>
              <a:t>18 / 37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73152" cy="868680"/>
          </a:xfrm>
          <a:prstGeom prst="rect">
            <a:avLst/>
          </a:prstGeom>
          <a:solidFill>
            <a:srgbClr val="0F8B8D"/>
          </a:solidFill>
          <a:ln w="12700">
            <a:solidFill>
              <a:srgbClr val="0F8B8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457200"/>
            <a:ext cx="10835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b="1" kern="0" spc="400" dirty="0">
                <a:solidFill>
                  <a:srgbClr val="0F8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REGULATORY UPTAKE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777240" y="749808"/>
            <a:ext cx="10835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600" b="1" dirty="0">
                <a:solidFill>
                  <a:srgbClr val="1A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Reported uses of ML in FDA submissions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777240" y="1783080"/>
            <a:ext cx="3749040" cy="4114800"/>
          </a:xfrm>
          <a:prstGeom prst="rect">
            <a:avLst/>
          </a:prstGeom>
          <a:solidFill>
            <a:srgbClr val="0E5E8C"/>
          </a:solidFill>
          <a:ln w="12700">
            <a:solidFill>
              <a:srgbClr val="0E5E8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2011680"/>
            <a:ext cx="3749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kern="0" spc="400" dirty="0">
                <a:solidFill>
                  <a:srgbClr val="F392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ML SUBMISSIONS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kern="0" spc="400" dirty="0">
                <a:solidFill>
                  <a:srgbClr val="F392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FDA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777240" y="2743200"/>
            <a:ext cx="37490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300+</a:t>
            </a:r>
            <a:endParaRPr lang="en-US" sz="11000" dirty="0"/>
          </a:p>
        </p:txBody>
      </p:sp>
      <p:sp>
        <p:nvSpPr>
          <p:cNvPr id="8" name="Text 6"/>
          <p:cNvSpPr/>
          <p:nvPr/>
        </p:nvSpPr>
        <p:spPr>
          <a:xfrm>
            <a:off x="960120" y="4160520"/>
            <a:ext cx="33832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800" i="1" dirty="0">
                <a:solidFill>
                  <a:srgbClr val="BFD7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AI/ML-related submissions reported by FDA across drugs and biologics — and the curve is still accelerating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4800600" y="1691640"/>
            <a:ext cx="6766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300" dirty="0">
                <a:solidFill>
                  <a:srgbClr val="0F8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HIGH-FREQUENCY USE PATTERNS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800600" y="2194560"/>
            <a:ext cx="548640" cy="548640"/>
          </a:xfrm>
          <a:prstGeom prst="ellipse">
            <a:avLst/>
          </a:prstGeom>
          <a:solidFill>
            <a:srgbClr val="0F8B8D"/>
          </a:solidFill>
          <a:ln w="12700">
            <a:solidFill>
              <a:srgbClr val="0F8B8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800600" y="219456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5486400" y="2148840"/>
            <a:ext cx="6172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000" b="1" dirty="0">
                <a:solidFill>
                  <a:srgbClr val="1A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Drug response × baseline factors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5486400" y="2458108"/>
            <a:ext cx="6172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Predict who responds from demographics, labs, genomics, imaging.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4800600" y="3154680"/>
            <a:ext cx="548640" cy="548640"/>
          </a:xfrm>
          <a:prstGeom prst="ellipse">
            <a:avLst/>
          </a:prstGeom>
          <a:solidFill>
            <a:srgbClr val="0F8B8D"/>
          </a:solidFill>
          <a:ln w="12700">
            <a:solidFill>
              <a:srgbClr val="0F8B8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4800600" y="315468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5486400" y="3108960"/>
            <a:ext cx="6172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000" b="1" dirty="0">
                <a:solidFill>
                  <a:srgbClr val="1A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Early → late response linkage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5486400" y="3418228"/>
            <a:ext cx="6172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week-2 biomarker dynamics to forecast week-12 outcomes.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800600" y="4114800"/>
            <a:ext cx="548640" cy="548640"/>
          </a:xfrm>
          <a:prstGeom prst="ellipse">
            <a:avLst/>
          </a:prstGeom>
          <a:solidFill>
            <a:srgbClr val="0F8B8D"/>
          </a:solidFill>
          <a:ln w="12700">
            <a:solidFill>
              <a:srgbClr val="0F8B8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4800600" y="411480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5486400" y="4069080"/>
            <a:ext cx="6172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000" b="1" dirty="0">
                <a:solidFill>
                  <a:srgbClr val="1A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Patient subgroups by risk-benefit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5486400" y="4415926"/>
            <a:ext cx="6172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Identify populations with differentiated efficacy or safety profiles.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4800600" y="5074920"/>
            <a:ext cx="548640" cy="548640"/>
          </a:xfrm>
          <a:prstGeom prst="ellipse">
            <a:avLst/>
          </a:prstGeom>
          <a:solidFill>
            <a:srgbClr val="0F8B8D"/>
          </a:solidFill>
          <a:ln w="12700">
            <a:solidFill>
              <a:srgbClr val="0F8B8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4800600" y="507492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5486400" y="5029200"/>
            <a:ext cx="6172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000" b="1" dirty="0">
                <a:solidFill>
                  <a:srgbClr val="1A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Disease progression from history</a:t>
            </a:r>
            <a:endParaRPr lang="en-US" sz="2000" dirty="0"/>
          </a:p>
        </p:txBody>
      </p:sp>
      <p:sp>
        <p:nvSpPr>
          <p:cNvPr id="25" name="Text 23"/>
          <p:cNvSpPr/>
          <p:nvPr/>
        </p:nvSpPr>
        <p:spPr>
          <a:xfrm>
            <a:off x="5486400" y="5350994"/>
            <a:ext cx="6172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natural-history models from registries and external controls.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548640" y="5989320"/>
            <a:ext cx="1109441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Liu Q et al., CPT 2020 (DOI: 10.1002/cpt.1771); FDA Discussion Paper, 2023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548640" y="6355080"/>
            <a:ext cx="11094415" cy="10973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6446520"/>
            <a:ext cx="877824" cy="274320"/>
          </a:xfrm>
          <a:prstGeom prst="rect">
            <a:avLst/>
          </a:prstGeom>
        </p:spPr>
      </p:pic>
      <p:sp>
        <p:nvSpPr>
          <p:cNvPr id="29" name="Text 26"/>
          <p:cNvSpPr/>
          <p:nvPr/>
        </p:nvSpPr>
        <p:spPr>
          <a:xfrm>
            <a:off x="1554480" y="6446520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SciML in Drug Development  ·  Amit Roy  ·  University of Nebraska, April 2026</a:t>
            </a:r>
            <a:endParaRPr lang="en-US" sz="1200" dirty="0"/>
          </a:p>
        </p:txBody>
      </p:sp>
      <p:sp>
        <p:nvSpPr>
          <p:cNvPr id="30" name="Text 27"/>
          <p:cNvSpPr/>
          <p:nvPr/>
        </p:nvSpPr>
        <p:spPr>
          <a:xfrm>
            <a:off x="10911535" y="644652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 / 37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48640" y="502920"/>
            <a:ext cx="73152" cy="868680"/>
          </a:xfrm>
          <a:prstGeom prst="rect">
            <a:avLst/>
          </a:prstGeom>
          <a:solidFill>
            <a:srgbClr val="0F8B8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77240" y="457200"/>
            <a:ext cx="10835640" cy="3200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600" b="1" i="0" spc="400">
                <a:solidFill>
                  <a:srgbClr val="0F8B8D"/>
                </a:solidFill>
                <a:latin typeface="Calibri"/>
              </a:rPr>
              <a:t>THE CHALLENGE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777240"/>
            <a:ext cx="9832305" cy="406265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2400" b="1" i="0" dirty="0">
                <a:solidFill>
                  <a:srgbClr val="1A2238"/>
                </a:solidFill>
                <a:latin typeface="Calibri"/>
              </a:rPr>
              <a:t>Drug development is long, expensive, and increasingly data-rich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1691640"/>
            <a:ext cx="3291840" cy="12801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777240" y="1691640"/>
            <a:ext cx="3291840" cy="73152"/>
          </a:xfrm>
          <a:prstGeom prst="rect">
            <a:avLst/>
          </a:prstGeom>
          <a:solidFill>
            <a:srgbClr val="0E5E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77240" y="1856232"/>
            <a:ext cx="3291840" cy="59436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/>
            <a:r>
              <a:rPr sz="4400" b="1" i="0">
                <a:solidFill>
                  <a:srgbClr val="0E5E8C"/>
                </a:solidFill>
                <a:latin typeface="Calibri"/>
              </a:rPr>
              <a:t>10–15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2468880"/>
            <a:ext cx="3291840" cy="45720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/>
            <a:r>
              <a:rPr sz="1600" b="0" i="0">
                <a:solidFill>
                  <a:srgbClr val="64748B"/>
                </a:solidFill>
                <a:latin typeface="Calibri"/>
              </a:rPr>
              <a:t>years from
discovery to approval</a:t>
            </a:r>
          </a:p>
        </p:txBody>
      </p:sp>
      <p:sp>
        <p:nvSpPr>
          <p:cNvPr id="9" name="Rectangle 8"/>
          <p:cNvSpPr/>
          <p:nvPr/>
        </p:nvSpPr>
        <p:spPr>
          <a:xfrm>
            <a:off x="777240" y="3044952"/>
            <a:ext cx="3291840" cy="12801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777240" y="3044952"/>
            <a:ext cx="3291840" cy="73152"/>
          </a:xfrm>
          <a:prstGeom prst="rect">
            <a:avLst/>
          </a:prstGeom>
          <a:solidFill>
            <a:srgbClr val="0F8B8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777240" y="3209544"/>
            <a:ext cx="3291840" cy="59436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/>
            <a:r>
              <a:rPr sz="4400" b="1" i="0">
                <a:solidFill>
                  <a:srgbClr val="0F8B8D"/>
                </a:solidFill>
                <a:latin typeface="Calibri"/>
              </a:rPr>
              <a:t>$2.6 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7240" y="3822191"/>
            <a:ext cx="3291840" cy="45720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/>
            <a:r>
              <a:rPr sz="1600" b="0" i="0">
                <a:solidFill>
                  <a:srgbClr val="64748B"/>
                </a:solidFill>
                <a:latin typeface="Calibri"/>
              </a:rPr>
              <a:t>average capitalized
cost per approved drug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77240" y="4398264"/>
            <a:ext cx="3291840" cy="12801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777240" y="4398264"/>
            <a:ext cx="3291840" cy="73152"/>
          </a:xfrm>
          <a:prstGeom prst="rect">
            <a:avLst/>
          </a:prstGeom>
          <a:solidFill>
            <a:srgbClr val="F392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777240" y="4562856"/>
            <a:ext cx="3291840" cy="59436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/>
            <a:r>
              <a:rPr sz="4400" b="1" i="0">
                <a:solidFill>
                  <a:srgbClr val="F39237"/>
                </a:solidFill>
                <a:latin typeface="Calibri"/>
              </a:rPr>
              <a:t>~10%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7240" y="5175504"/>
            <a:ext cx="3291840" cy="45720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/>
            <a:r>
              <a:rPr sz="1600" b="0" i="0">
                <a:solidFill>
                  <a:srgbClr val="64748B"/>
                </a:solidFill>
                <a:latin typeface="Calibri"/>
              </a:rPr>
              <a:t>of phase-1 candidates
that reach patients</a:t>
            </a:r>
          </a:p>
        </p:txBody>
      </p:sp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7613" y="1183505"/>
            <a:ext cx="7210569" cy="547915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641465" y="5879592"/>
            <a:ext cx="3977917" cy="406265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/>
            <a:r>
              <a:rPr sz="1200" b="0" i="1" dirty="0">
                <a:solidFill>
                  <a:srgbClr val="64748B"/>
                </a:solidFill>
                <a:latin typeface="Calibri"/>
              </a:rPr>
              <a:t>Sources: DiMasi JA, J Health Econ 2016  ·  FDA CDER  ·  Acosta JN et al., Nat Med 2022 (multimodal data graphic)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48640" y="6355080"/>
            <a:ext cx="11094415" cy="10972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pic>
        <p:nvPicPr>
          <p:cNvPr id="22" name="Picture 21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640" y="6446520"/>
            <a:ext cx="877824" cy="27432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1554480" y="6446520"/>
            <a:ext cx="8686800" cy="2743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/>
            <a:r>
              <a:rPr sz="1200" b="0" i="0">
                <a:solidFill>
                  <a:srgbClr val="64748B"/>
                </a:solidFill>
                <a:latin typeface="Calibri"/>
              </a:rPr>
              <a:t>SciML in Drug Development  ·  Amit Roy  ·  University of Nebraska, April 2026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911535" y="6446520"/>
            <a:ext cx="731520" cy="2743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r"/>
            <a:r>
              <a:rPr sz="1200" b="0" i="0">
                <a:solidFill>
                  <a:srgbClr val="64748B"/>
                </a:solidFill>
                <a:latin typeface="Calibri"/>
              </a:rPr>
              <a:t>2 / 37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48640" y="502920"/>
            <a:ext cx="73152" cy="868680"/>
          </a:xfrm>
          <a:prstGeom prst="rect">
            <a:avLst/>
          </a:prstGeom>
          <a:solidFill>
            <a:srgbClr val="0F8B8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77240" y="457200"/>
            <a:ext cx="10835640" cy="3200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600" b="1" i="0" spc="400">
                <a:solidFill>
                  <a:srgbClr val="0F8B8D"/>
                </a:solidFill>
                <a:latin typeface="Calibri"/>
              </a:rPr>
              <a:t>REGULATORY LANDSCAPE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777240"/>
            <a:ext cx="10835640" cy="7772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2400" b="1" i="0">
                <a:solidFill>
                  <a:srgbClr val="1A2238"/>
                </a:solidFill>
                <a:latin typeface="Calibri"/>
              </a:rPr>
              <a:t>What the Health Authority agencies are saying — and asking for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1783080"/>
            <a:ext cx="10607040" cy="777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777240" y="1783080"/>
            <a:ext cx="1554480" cy="777240"/>
          </a:xfrm>
          <a:prstGeom prst="rect">
            <a:avLst/>
          </a:prstGeom>
          <a:solidFill>
            <a:srgbClr val="0E5E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77240" y="1783080"/>
            <a:ext cx="1554480" cy="77724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/>
            <a:r>
              <a:rPr sz="1200" b="1" i="0" spc="200">
                <a:solidFill>
                  <a:srgbClr val="FFFFFF"/>
                </a:solidFill>
                <a:latin typeface="Calibri"/>
              </a:rPr>
              <a:t>FDA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423160" y="1874519"/>
            <a:ext cx="9006840" cy="2743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300" b="1" i="0">
                <a:solidFill>
                  <a:srgbClr val="1A2238"/>
                </a:solidFill>
                <a:latin typeface="Calibri"/>
              </a:rPr>
              <a:t>AI/ML in drug development discussion paper (2023)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23160" y="2167128"/>
            <a:ext cx="9006840" cy="36576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100" b="0" i="1">
                <a:solidFill>
                  <a:srgbClr val="64748B"/>
                </a:solidFill>
                <a:latin typeface="Calibri"/>
              </a:rPr>
              <a:t>Transparency, model lifecycle management, and human oversight.</a:t>
            </a:r>
          </a:p>
        </p:txBody>
      </p:sp>
      <p:sp>
        <p:nvSpPr>
          <p:cNvPr id="10" name="Rectangle 9"/>
          <p:cNvSpPr/>
          <p:nvPr/>
        </p:nvSpPr>
        <p:spPr>
          <a:xfrm>
            <a:off x="777240" y="2615184"/>
            <a:ext cx="10607040" cy="777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777240" y="2615184"/>
            <a:ext cx="1554480" cy="777240"/>
          </a:xfrm>
          <a:prstGeom prst="rect">
            <a:avLst/>
          </a:prstGeom>
          <a:solidFill>
            <a:srgbClr val="0E5E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77240" y="2615184"/>
            <a:ext cx="1554480" cy="77724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/>
            <a:r>
              <a:rPr sz="1200" b="1" i="0" spc="200">
                <a:solidFill>
                  <a:srgbClr val="FFFFFF"/>
                </a:solidFill>
                <a:latin typeface="Calibri"/>
              </a:rPr>
              <a:t>FDA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423160" y="2706624"/>
            <a:ext cx="9006840" cy="23698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300" b="1" i="0" dirty="0">
                <a:solidFill>
                  <a:srgbClr val="1A2238"/>
                </a:solidFill>
                <a:latin typeface="Calibri"/>
              </a:rPr>
              <a:t>MIDD Paired Meeting Programs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423160" y="2999232"/>
            <a:ext cx="9006840" cy="36576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100" b="0" i="1">
                <a:solidFill>
                  <a:srgbClr val="64748B"/>
                </a:solidFill>
                <a:latin typeface="Calibri"/>
              </a:rPr>
              <a:t>Active sponsor engagement — hybrid ML models for dose, label, pediatrics.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77240" y="3447287"/>
            <a:ext cx="10607040" cy="777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777240" y="3447287"/>
            <a:ext cx="1554480" cy="777240"/>
          </a:xfrm>
          <a:prstGeom prst="rect">
            <a:avLst/>
          </a:prstGeom>
          <a:solidFill>
            <a:srgbClr val="0F8B8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777240" y="3447287"/>
            <a:ext cx="1554480" cy="77724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/>
            <a:r>
              <a:rPr sz="1200" b="1" i="0" spc="200">
                <a:solidFill>
                  <a:srgbClr val="FFFFFF"/>
                </a:solidFill>
                <a:latin typeface="Calibri"/>
              </a:rPr>
              <a:t>EMA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423160" y="3538727"/>
            <a:ext cx="9006840" cy="2743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300" b="1" i="0">
                <a:solidFill>
                  <a:srgbClr val="1A2238"/>
                </a:solidFill>
                <a:latin typeface="Calibri"/>
              </a:rPr>
              <a:t>Reflection paper on AI in the medicinal lifecycle (2024)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423160" y="3831335"/>
            <a:ext cx="9006840" cy="36576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100" b="0" i="1">
                <a:solidFill>
                  <a:srgbClr val="64748B"/>
                </a:solidFill>
                <a:latin typeface="Calibri"/>
              </a:rPr>
              <a:t>Risk-based approach — data governance, bias, validation.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7240" y="4279392"/>
            <a:ext cx="10607040" cy="777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777240" y="4279392"/>
            <a:ext cx="1554480" cy="777240"/>
          </a:xfrm>
          <a:prstGeom prst="rect">
            <a:avLst/>
          </a:prstGeom>
          <a:solidFill>
            <a:srgbClr val="F392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777240" y="4279392"/>
            <a:ext cx="1554480" cy="77724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/>
            <a:r>
              <a:rPr sz="1200" b="1" i="0" spc="200">
                <a:solidFill>
                  <a:srgbClr val="FFFFFF"/>
                </a:solidFill>
                <a:latin typeface="Calibri"/>
              </a:rPr>
              <a:t>ICH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423160" y="4370831"/>
            <a:ext cx="9006840" cy="2743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300" b="1" i="0">
                <a:solidFill>
                  <a:srgbClr val="1A2238"/>
                </a:solidFill>
                <a:latin typeface="Calibri"/>
              </a:rPr>
              <a:t>ICH M15 — Model-Informed Drug Development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423160" y="4663440"/>
            <a:ext cx="9006840" cy="36576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100" b="0" i="1">
                <a:solidFill>
                  <a:srgbClr val="64748B"/>
                </a:solidFill>
                <a:latin typeface="Calibri"/>
              </a:rPr>
              <a:t>Harmonized guidance; explicitly admits ML/SciML approaches.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777240" y="5111496"/>
            <a:ext cx="10607040" cy="777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26" name="Rectangle 25"/>
          <p:cNvSpPr/>
          <p:nvPr/>
        </p:nvSpPr>
        <p:spPr>
          <a:xfrm>
            <a:off x="777240" y="5111496"/>
            <a:ext cx="1554480" cy="777240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777240" y="5111496"/>
            <a:ext cx="1554480" cy="77724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/>
            <a:r>
              <a:rPr sz="1200" b="1" i="0" spc="200">
                <a:solidFill>
                  <a:srgbClr val="FFFFFF"/>
                </a:solidFill>
                <a:latin typeface="Calibri"/>
              </a:rPr>
              <a:t>FDA · HC · MHRA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423160" y="5202936"/>
            <a:ext cx="9006840" cy="2743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300" b="1" i="0" dirty="0">
                <a:solidFill>
                  <a:srgbClr val="1A2238"/>
                </a:solidFill>
                <a:latin typeface="Calibri"/>
              </a:rPr>
              <a:t>Good Machine Learning Practice — 10 guiding principles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423160" y="5495544"/>
            <a:ext cx="9006840" cy="36576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100" b="0" i="1">
                <a:solidFill>
                  <a:srgbClr val="64748B"/>
                </a:solidFill>
                <a:latin typeface="Calibri"/>
              </a:rPr>
              <a:t>Now widely adopted for ML in drug development too.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48640" y="6355080"/>
            <a:ext cx="11094415" cy="10972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pic>
        <p:nvPicPr>
          <p:cNvPr id="31" name="Picture 30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6446520"/>
            <a:ext cx="877824" cy="274320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1554480" y="6446520"/>
            <a:ext cx="8686800" cy="2743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/>
            <a:r>
              <a:rPr sz="1200" b="0" i="0">
                <a:solidFill>
                  <a:srgbClr val="64748B"/>
                </a:solidFill>
                <a:latin typeface="Calibri"/>
              </a:rPr>
              <a:t>SciML in Drug Development  ·  Amit Roy  ·  University of Nebraska, April 2026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911535" y="6446520"/>
            <a:ext cx="731520" cy="2743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r"/>
            <a:r>
              <a:rPr sz="1200" b="0" i="0">
                <a:solidFill>
                  <a:srgbClr val="64748B"/>
                </a:solidFill>
                <a:latin typeface="Calibri"/>
              </a:rPr>
              <a:t>20 / 37</a:t>
            </a:r>
          </a:p>
        </p:txBody>
      </p:sp>
    </p:spTree>
    <p:extLst>
      <p:ext uri="{BB962C8B-B14F-4D97-AF65-F5344CB8AC3E}">
        <p14:creationId xmlns:p14="http://schemas.microsoft.com/office/powerpoint/2010/main" val="6443960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73152" cy="868680"/>
          </a:xfrm>
          <a:prstGeom prst="rect">
            <a:avLst/>
          </a:prstGeom>
          <a:solidFill>
            <a:srgbClr val="0F8B8D"/>
          </a:solidFill>
          <a:ln w="12700">
            <a:solidFill>
              <a:srgbClr val="0F8B8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457200"/>
            <a:ext cx="10835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kern="0" spc="400" dirty="0">
                <a:solidFill>
                  <a:srgbClr val="0F8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 01 · DISEASE PROGRESSION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777240" y="749808"/>
            <a:ext cx="10835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600" b="1" dirty="0">
                <a:solidFill>
                  <a:srgbClr val="1A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Parkinson's disease modeling with </a:t>
            </a:r>
            <a:r>
              <a:rPr lang="en-US" sz="2600" b="1" dirty="0" err="1">
                <a:solidFill>
                  <a:srgbClr val="1A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DeepNLME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777240" y="1691640"/>
            <a:ext cx="3520440" cy="3794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76200" dist="25400" dir="5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 dirty="0"/>
          </a:p>
        </p:txBody>
      </p:sp>
      <p:sp>
        <p:nvSpPr>
          <p:cNvPr id="6" name="Shape 4"/>
          <p:cNvSpPr/>
          <p:nvPr/>
        </p:nvSpPr>
        <p:spPr>
          <a:xfrm>
            <a:off x="777240" y="1691640"/>
            <a:ext cx="3520440" cy="457200"/>
          </a:xfrm>
          <a:prstGeom prst="rect">
            <a:avLst/>
          </a:prstGeom>
          <a:solidFill>
            <a:srgbClr val="0E5E8C"/>
          </a:solidFill>
          <a:ln w="12700">
            <a:solidFill>
              <a:srgbClr val="0E5E8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77240" y="1691640"/>
            <a:ext cx="3520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kern="0" spc="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CHALLENGE</a:t>
            </a: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1051560" y="2286000"/>
            <a:ext cx="297180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1A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MDS-UPDRS has 65 items spanning motor exam and daily living. Standard progression models impose rigid linear or Emax shapes — covariates like age and baseline severity interact in ways those forms can't capture.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480560" y="1691640"/>
            <a:ext cx="3520440" cy="3794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76200" dist="25400" dir="5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480560" y="1691640"/>
            <a:ext cx="3520440" cy="457200"/>
          </a:xfrm>
          <a:prstGeom prst="rect">
            <a:avLst/>
          </a:prstGeom>
          <a:solidFill>
            <a:srgbClr val="0F8B8D"/>
          </a:solidFill>
          <a:ln w="12700">
            <a:solidFill>
              <a:srgbClr val="0F8B8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480560" y="1691640"/>
            <a:ext cx="3520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kern="0" spc="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APPROACH</a:t>
            </a: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4754880" y="2286000"/>
            <a:ext cx="297180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1A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DeepNLME with a neural-network covariate model embedded in the structural ODE. Mechanistic structure preserved; the NN learns how covariates modulate progression rate.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8183880" y="1691640"/>
            <a:ext cx="3520440" cy="3794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76200" dist="25400" dir="5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8183880" y="1691640"/>
            <a:ext cx="3520440" cy="457200"/>
          </a:xfrm>
          <a:prstGeom prst="rect">
            <a:avLst/>
          </a:prstGeom>
          <a:solidFill>
            <a:srgbClr val="F39237"/>
          </a:solidFill>
          <a:ln w="12700">
            <a:solidFill>
              <a:srgbClr val="F392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8183880" y="1691640"/>
            <a:ext cx="3520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kern="0" spc="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OUTCOME</a:t>
            </a: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8458200" y="2286000"/>
            <a:ext cx="297180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1A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Better longitudinal fit than benchmark models, with interpretable rate parameters. The learned covariate function reveals nonlinear age × baseline interactions standard NLME misses.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777240" y="5623560"/>
            <a:ext cx="10607040" cy="365760"/>
          </a:xfrm>
          <a:prstGeom prst="rect">
            <a:avLst/>
          </a:prstGeom>
          <a:solidFill>
            <a:srgbClr val="F39237">
              <a:alpha val="15000"/>
            </a:srgbClr>
          </a:solidFill>
          <a:ln w="12700">
            <a:solidFill>
              <a:srgbClr val="F392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777240" y="5623560"/>
            <a:ext cx="10607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i="1" dirty="0">
                <a:solidFill>
                  <a:srgbClr val="1A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  ·  Disease-progression models shape endpoints, sample sizes, and external-control design.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548640" y="5989320"/>
            <a:ext cx="1109441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Ribba B et al., CPT 2024 (DOI: 10.1002/cpt.3253)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548640" y="6355080"/>
            <a:ext cx="11094415" cy="10973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1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6446520"/>
            <a:ext cx="877824" cy="274320"/>
          </a:xfrm>
          <a:prstGeom prst="rect">
            <a:avLst/>
          </a:prstGeom>
        </p:spPr>
      </p:pic>
      <p:sp>
        <p:nvSpPr>
          <p:cNvPr id="22" name="Text 19"/>
          <p:cNvSpPr/>
          <p:nvPr/>
        </p:nvSpPr>
        <p:spPr>
          <a:xfrm>
            <a:off x="1554480" y="6446520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SciML in Drug Development  ·  Amit Roy  ·  University of Nebraska, April 2026</a:t>
            </a:r>
            <a:endParaRPr lang="en-US" sz="1200" dirty="0"/>
          </a:p>
        </p:txBody>
      </p:sp>
      <p:sp>
        <p:nvSpPr>
          <p:cNvPr id="23" name="Text 20"/>
          <p:cNvSpPr/>
          <p:nvPr/>
        </p:nvSpPr>
        <p:spPr>
          <a:xfrm>
            <a:off x="10911535" y="644652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 / 37</a:t>
            </a:r>
            <a:endParaRPr lang="en-US" sz="12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1DE5888-E0F5-360D-33ED-9BFFAFEBFC9B}"/>
              </a:ext>
            </a:extLst>
          </p:cNvPr>
          <p:cNvSpPr txBox="1"/>
          <p:nvPr/>
        </p:nvSpPr>
        <p:spPr>
          <a:xfrm>
            <a:off x="868680" y="4748629"/>
            <a:ext cx="30889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MDS-UPDRS: Movement Disorder Society-sponsored Unified Parkinson’s Disease Rating Scale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eepnlme_arch.png"/>
          <p:cNvPicPr>
            <a:picLocks noChangeAspect="1"/>
          </p:cNvPicPr>
          <p:nvPr/>
        </p:nvPicPr>
        <p:blipFill>
          <a:blip r:embed="rId3"/>
          <a:srcRect l="9406" r="12348" b="33813"/>
          <a:stretch>
            <a:fillRect/>
          </a:stretch>
        </p:blipFill>
        <p:spPr>
          <a:xfrm>
            <a:off x="1903116" y="1260886"/>
            <a:ext cx="7983834" cy="410664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77240" y="5577840"/>
            <a:ext cx="10637215" cy="384048"/>
          </a:xfrm>
          <a:prstGeom prst="rect">
            <a:avLst/>
          </a:prstGeom>
          <a:solidFill>
            <a:srgbClr val="F392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77240" y="5577840"/>
            <a:ext cx="10637215" cy="384048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/>
            <a:r>
              <a:rPr sz="1500" b="1" i="1">
                <a:solidFill>
                  <a:srgbClr val="FFFFFF"/>
                </a:solidFill>
                <a:latin typeface="Calibri"/>
              </a:rPr>
              <a:t>Mechanism (drug PK, indirect-response PD) is preserved — neural networks fill in the parts we can't write down.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5989320"/>
            <a:ext cx="11094415" cy="2743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/>
            <a:r>
              <a:rPr sz="1200" b="0" i="1" dirty="0" err="1">
                <a:solidFill>
                  <a:srgbClr val="64748B"/>
                </a:solidFill>
                <a:latin typeface="Calibri"/>
              </a:rPr>
              <a:t>Ribba</a:t>
            </a:r>
            <a:r>
              <a:rPr sz="1200" b="0" i="1" dirty="0">
                <a:solidFill>
                  <a:srgbClr val="64748B"/>
                </a:solidFill>
                <a:latin typeface="Calibri"/>
              </a:rPr>
              <a:t> B et al., CPT 2024 (DOI: 10.1002/cpt.3253)  ·  Disease-progression </a:t>
            </a:r>
            <a:r>
              <a:rPr sz="1200" b="0" i="1" dirty="0" err="1">
                <a:solidFill>
                  <a:srgbClr val="64748B"/>
                </a:solidFill>
                <a:latin typeface="Calibri"/>
              </a:rPr>
              <a:t>DeepNLME</a:t>
            </a:r>
            <a:r>
              <a:rPr sz="1200" b="0" i="1" dirty="0">
                <a:solidFill>
                  <a:srgbClr val="64748B"/>
                </a:solidFill>
                <a:latin typeface="Calibri"/>
              </a:rPr>
              <a:t> applied to Parkinson's disease (MDS-UPDRS).</a:t>
            </a:r>
          </a:p>
        </p:txBody>
      </p:sp>
      <p:sp>
        <p:nvSpPr>
          <p:cNvPr id="9" name="Rectangle 8"/>
          <p:cNvSpPr/>
          <p:nvPr/>
        </p:nvSpPr>
        <p:spPr>
          <a:xfrm>
            <a:off x="548640" y="6355080"/>
            <a:ext cx="11094415" cy="10972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640" y="6446520"/>
            <a:ext cx="877824" cy="27432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554480" y="6446520"/>
            <a:ext cx="8686800" cy="2743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/>
            <a:r>
              <a:rPr sz="1200" b="0" i="0">
                <a:solidFill>
                  <a:srgbClr val="64748B"/>
                </a:solidFill>
                <a:latin typeface="Calibri"/>
              </a:rPr>
              <a:t>SciML in Drug Development  ·  Amit Roy  ·  University of Nebraska, April 2026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11535" y="6446520"/>
            <a:ext cx="731520" cy="2743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r"/>
            <a:r>
              <a:rPr sz="1200" b="0" i="0">
                <a:solidFill>
                  <a:srgbClr val="64748B"/>
                </a:solidFill>
                <a:latin typeface="Calibri"/>
              </a:rPr>
              <a:t>22 / 37</a:t>
            </a:r>
          </a:p>
        </p:txBody>
      </p:sp>
      <p:sp>
        <p:nvSpPr>
          <p:cNvPr id="13" name="Shape 0">
            <a:extLst>
              <a:ext uri="{FF2B5EF4-FFF2-40B4-BE49-F238E27FC236}">
                <a16:creationId xmlns:a16="http://schemas.microsoft.com/office/drawing/2014/main" id="{5C2188DB-01AB-0266-9EA5-9BEF0BE51C34}"/>
              </a:ext>
            </a:extLst>
          </p:cNvPr>
          <p:cNvSpPr/>
          <p:nvPr/>
        </p:nvSpPr>
        <p:spPr>
          <a:xfrm>
            <a:off x="548640" y="502920"/>
            <a:ext cx="73152" cy="868680"/>
          </a:xfrm>
          <a:prstGeom prst="rect">
            <a:avLst/>
          </a:prstGeom>
          <a:solidFill>
            <a:srgbClr val="0F8B8D"/>
          </a:solidFill>
          <a:ln w="12700">
            <a:solidFill>
              <a:srgbClr val="0F8B8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">
            <a:extLst>
              <a:ext uri="{FF2B5EF4-FFF2-40B4-BE49-F238E27FC236}">
                <a16:creationId xmlns:a16="http://schemas.microsoft.com/office/drawing/2014/main" id="{4B725DCE-45F6-4A4E-46DD-52AD588DBCBA}"/>
              </a:ext>
            </a:extLst>
          </p:cNvPr>
          <p:cNvSpPr/>
          <p:nvPr/>
        </p:nvSpPr>
        <p:spPr>
          <a:xfrm>
            <a:off x="777240" y="457200"/>
            <a:ext cx="10835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kern="0" spc="400" dirty="0">
                <a:solidFill>
                  <a:srgbClr val="0F8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 01 · DISEASE PROGRESSION</a:t>
            </a:r>
            <a:endParaRPr lang="en-US" sz="1600" dirty="0"/>
          </a:p>
        </p:txBody>
      </p:sp>
      <p:sp>
        <p:nvSpPr>
          <p:cNvPr id="15" name="Text 2">
            <a:extLst>
              <a:ext uri="{FF2B5EF4-FFF2-40B4-BE49-F238E27FC236}">
                <a16:creationId xmlns:a16="http://schemas.microsoft.com/office/drawing/2014/main" id="{23D410F4-F205-8271-6FA4-2136D11AB87D}"/>
              </a:ext>
            </a:extLst>
          </p:cNvPr>
          <p:cNvSpPr/>
          <p:nvPr/>
        </p:nvSpPr>
        <p:spPr>
          <a:xfrm>
            <a:off x="777240" y="749808"/>
            <a:ext cx="10835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600" b="1" dirty="0">
                <a:solidFill>
                  <a:srgbClr val="1A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Parkinson's disease modeling with </a:t>
            </a:r>
            <a:r>
              <a:rPr lang="en-US" sz="2600" b="1" dirty="0" err="1">
                <a:solidFill>
                  <a:srgbClr val="1A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DeepNLME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18855994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3"/>
          <p:cNvSpPr/>
          <p:nvPr/>
        </p:nvSpPr>
        <p:spPr>
          <a:xfrm>
            <a:off x="777240" y="1828800"/>
            <a:ext cx="2057400" cy="960120"/>
          </a:xfrm>
          <a:prstGeom prst="rect">
            <a:avLst/>
          </a:prstGeom>
          <a:solidFill>
            <a:srgbClr val="64748B"/>
          </a:solidFill>
          <a:ln w="12700">
            <a:solidFill>
              <a:srgbClr val="64748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1828800"/>
            <a:ext cx="20574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Sparse PD data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(WBC over weeks)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 rot="5400000">
            <a:off x="2798064" y="2217420"/>
            <a:ext cx="146304" cy="182880"/>
          </a:xfrm>
          <a:prstGeom prst="rtTriangl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2944368" y="1828800"/>
            <a:ext cx="2057400" cy="960120"/>
          </a:xfrm>
          <a:prstGeom prst="rect">
            <a:avLst/>
          </a:prstGeom>
          <a:solidFill>
            <a:srgbClr val="0E5E8C"/>
          </a:solidFill>
          <a:ln w="12700">
            <a:solidFill>
              <a:srgbClr val="0E5E8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2944368" y="1828800"/>
            <a:ext cx="20574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 DeepNLME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(UDE)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 rot="5400000">
            <a:off x="4965192" y="2217420"/>
            <a:ext cx="146304" cy="182880"/>
          </a:xfrm>
          <a:prstGeom prst="rtTriangl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5111496" y="1828800"/>
            <a:ext cx="2057400" cy="960120"/>
          </a:xfrm>
          <a:prstGeom prst="rect">
            <a:avLst/>
          </a:prstGeom>
          <a:solidFill>
            <a:srgbClr val="0F8B8D"/>
          </a:solidFill>
          <a:ln w="12700">
            <a:solidFill>
              <a:srgbClr val="0F8B8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5111496" y="1828800"/>
            <a:ext cx="20574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Extract learned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function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 rot="5400000">
            <a:off x="7132320" y="2217420"/>
            <a:ext cx="146304" cy="182880"/>
          </a:xfrm>
          <a:prstGeom prst="rtTriangl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7278624" y="1828800"/>
            <a:ext cx="2057400" cy="960120"/>
          </a:xfrm>
          <a:prstGeom prst="rect">
            <a:avLst/>
          </a:prstGeom>
          <a:solidFill>
            <a:srgbClr val="F39237"/>
          </a:solidFill>
          <a:ln w="12700">
            <a:solidFill>
              <a:srgbClr val="F392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7278624" y="1828800"/>
            <a:ext cx="20574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Symbolic regression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closed form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 rot="5400000">
            <a:off x="9299448" y="2217420"/>
            <a:ext cx="146304" cy="182880"/>
          </a:xfrm>
          <a:prstGeom prst="rtTriangl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9445752" y="1828800"/>
            <a:ext cx="2057400" cy="960120"/>
          </a:xfrm>
          <a:prstGeom prst="rect">
            <a:avLst/>
          </a:prstGeom>
          <a:solidFill>
            <a:srgbClr val="8B5CF6"/>
          </a:solidFill>
          <a:ln w="12700">
            <a:solidFill>
              <a:srgbClr val="8B5C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9445752" y="1828800"/>
            <a:ext cx="20574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Discovered NLME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777240" y="3063240"/>
            <a:ext cx="5349240" cy="27432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960120" y="3200400"/>
            <a:ext cx="4983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400" dirty="0">
                <a:solidFill>
                  <a:srgbClr val="0F8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STUDY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960120" y="3520440"/>
            <a:ext cx="4983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1A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 AML patients on high-dose Ara-C with near-daily WBC counts.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960120" y="4069080"/>
            <a:ext cx="49834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Friberg myelosuppression — the textbook choice — can't capture every feedback in these data.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960120" y="4937760"/>
            <a:ext cx="4983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b="1" dirty="0">
                <a:solidFill>
                  <a:srgbClr val="1A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DeepNLME fit better than Friberg. Symbolic regression recovered a closed-form expression.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6355080" y="3063240"/>
            <a:ext cx="5212080" cy="27432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6537960" y="3200400"/>
            <a:ext cx="4846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400" dirty="0">
                <a:solidFill>
                  <a:srgbClr val="F392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</a:t>
            </a:r>
            <a:endParaRPr lang="en-US" sz="1300" dirty="0"/>
          </a:p>
        </p:txBody>
      </p:sp>
      <p:sp>
        <p:nvSpPr>
          <p:cNvPr id="26" name="Shape 24"/>
          <p:cNvSpPr/>
          <p:nvPr/>
        </p:nvSpPr>
        <p:spPr>
          <a:xfrm>
            <a:off x="6537960" y="3730752"/>
            <a:ext cx="182880" cy="182880"/>
          </a:xfrm>
          <a:prstGeom prst="ellipse">
            <a:avLst/>
          </a:prstGeom>
          <a:solidFill>
            <a:srgbClr val="F39237"/>
          </a:solidFill>
          <a:ln w="12700">
            <a:solidFill>
              <a:srgbClr val="F392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6812280" y="3611880"/>
            <a:ext cx="4572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000" dirty="0">
                <a:solidFill>
                  <a:srgbClr val="1A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Sparse data → discovered structural model, no manual hypothesis search.</a:t>
            </a:r>
            <a:endParaRPr lang="en-US" sz="2000" dirty="0"/>
          </a:p>
        </p:txBody>
      </p:sp>
      <p:sp>
        <p:nvSpPr>
          <p:cNvPr id="28" name="Shape 26"/>
          <p:cNvSpPr/>
          <p:nvPr/>
        </p:nvSpPr>
        <p:spPr>
          <a:xfrm>
            <a:off x="6537960" y="4443984"/>
            <a:ext cx="182880" cy="182880"/>
          </a:xfrm>
          <a:prstGeom prst="ellipse">
            <a:avLst/>
          </a:prstGeom>
          <a:solidFill>
            <a:srgbClr val="F39237"/>
          </a:solidFill>
          <a:ln w="12700">
            <a:solidFill>
              <a:srgbClr val="F392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6812280" y="4325112"/>
            <a:ext cx="4572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000" dirty="0">
                <a:solidFill>
                  <a:srgbClr val="1A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 product is a closed-form ODE — defensible and regulator-friendly.</a:t>
            </a:r>
            <a:endParaRPr lang="en-US" sz="2000" dirty="0"/>
          </a:p>
        </p:txBody>
      </p:sp>
      <p:sp>
        <p:nvSpPr>
          <p:cNvPr id="30" name="Shape 28"/>
          <p:cNvSpPr/>
          <p:nvPr/>
        </p:nvSpPr>
        <p:spPr>
          <a:xfrm>
            <a:off x="6537960" y="5157216"/>
            <a:ext cx="182880" cy="182880"/>
          </a:xfrm>
          <a:prstGeom prst="ellipse">
            <a:avLst/>
          </a:prstGeom>
          <a:solidFill>
            <a:srgbClr val="F39237"/>
          </a:solidFill>
          <a:ln w="12700">
            <a:solidFill>
              <a:srgbClr val="F392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6812280" y="5038344"/>
            <a:ext cx="4572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000" dirty="0">
                <a:solidFill>
                  <a:srgbClr val="1A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Generalizes to any uncertain structural form (immunology, oncology PD).</a:t>
            </a:r>
            <a:endParaRPr lang="en-US" sz="2000" dirty="0"/>
          </a:p>
        </p:txBody>
      </p:sp>
      <p:sp>
        <p:nvSpPr>
          <p:cNvPr id="32" name="Text 30"/>
          <p:cNvSpPr/>
          <p:nvPr/>
        </p:nvSpPr>
        <p:spPr>
          <a:xfrm>
            <a:off x="548640" y="5989320"/>
            <a:ext cx="1109441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Martensen CJ et al., bioRxiv 2024 (DOI: 10.1101/2024.06.17.599366)</a:t>
            </a:r>
            <a:endParaRPr lang="en-US" sz="1200" dirty="0"/>
          </a:p>
        </p:txBody>
      </p:sp>
      <p:sp>
        <p:nvSpPr>
          <p:cNvPr id="33" name="Shape 31"/>
          <p:cNvSpPr/>
          <p:nvPr/>
        </p:nvSpPr>
        <p:spPr>
          <a:xfrm>
            <a:off x="548640" y="6355080"/>
            <a:ext cx="11094415" cy="10973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6446520"/>
            <a:ext cx="877824" cy="274320"/>
          </a:xfrm>
          <a:prstGeom prst="rect">
            <a:avLst/>
          </a:prstGeom>
        </p:spPr>
      </p:pic>
      <p:sp>
        <p:nvSpPr>
          <p:cNvPr id="35" name="Text 32"/>
          <p:cNvSpPr/>
          <p:nvPr/>
        </p:nvSpPr>
        <p:spPr>
          <a:xfrm>
            <a:off x="1554480" y="6446520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SciML in Drug Development  ·  Amit Roy  ·  University of Nebraska, April 2026</a:t>
            </a:r>
            <a:endParaRPr lang="en-US" sz="1200" dirty="0"/>
          </a:p>
        </p:txBody>
      </p:sp>
      <p:sp>
        <p:nvSpPr>
          <p:cNvPr id="36" name="Text 33"/>
          <p:cNvSpPr/>
          <p:nvPr/>
        </p:nvSpPr>
        <p:spPr>
          <a:xfrm>
            <a:off x="10911535" y="644652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 / 37</a:t>
            </a:r>
            <a:endParaRPr lang="en-US" sz="1200" dirty="0"/>
          </a:p>
        </p:txBody>
      </p:sp>
      <p:sp>
        <p:nvSpPr>
          <p:cNvPr id="37" name="Shape 0">
            <a:extLst>
              <a:ext uri="{FF2B5EF4-FFF2-40B4-BE49-F238E27FC236}">
                <a16:creationId xmlns:a16="http://schemas.microsoft.com/office/drawing/2014/main" id="{101B788A-4FB3-03B1-2DEE-C7CFD073B8EA}"/>
              </a:ext>
            </a:extLst>
          </p:cNvPr>
          <p:cNvSpPr/>
          <p:nvPr/>
        </p:nvSpPr>
        <p:spPr>
          <a:xfrm>
            <a:off x="548640" y="502920"/>
            <a:ext cx="73152" cy="868680"/>
          </a:xfrm>
          <a:prstGeom prst="rect">
            <a:avLst/>
          </a:prstGeom>
          <a:solidFill>
            <a:srgbClr val="0F8B8D"/>
          </a:solidFill>
          <a:ln w="12700">
            <a:solidFill>
              <a:srgbClr val="0F8B8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1">
            <a:extLst>
              <a:ext uri="{FF2B5EF4-FFF2-40B4-BE49-F238E27FC236}">
                <a16:creationId xmlns:a16="http://schemas.microsoft.com/office/drawing/2014/main" id="{D6B05FF5-9747-0B35-1DAF-1C56F1327FA3}"/>
              </a:ext>
            </a:extLst>
          </p:cNvPr>
          <p:cNvSpPr/>
          <p:nvPr/>
        </p:nvSpPr>
        <p:spPr>
          <a:xfrm>
            <a:off x="777240" y="457200"/>
            <a:ext cx="10835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kern="0" spc="400" dirty="0">
                <a:solidFill>
                  <a:srgbClr val="0F8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 02 · FROM SCIML TO AN INTERPRETABLE CLOSED-FORM NLME MODEL</a:t>
            </a:r>
            <a:endParaRPr lang="en-US" sz="1600" dirty="0"/>
          </a:p>
        </p:txBody>
      </p:sp>
      <p:sp>
        <p:nvSpPr>
          <p:cNvPr id="39" name="Text 2">
            <a:extLst>
              <a:ext uri="{FF2B5EF4-FFF2-40B4-BE49-F238E27FC236}">
                <a16:creationId xmlns:a16="http://schemas.microsoft.com/office/drawing/2014/main" id="{F8C3D6CA-A209-8C70-4E00-476EE8233FEC}"/>
              </a:ext>
            </a:extLst>
          </p:cNvPr>
          <p:cNvSpPr/>
          <p:nvPr/>
        </p:nvSpPr>
        <p:spPr>
          <a:xfrm>
            <a:off x="777240" y="749808"/>
            <a:ext cx="10835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600" b="1" dirty="0">
                <a:solidFill>
                  <a:srgbClr val="1A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AML hematology + symbolic regression</a:t>
            </a:r>
            <a:endParaRPr lang="en-US" sz="26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eepnlme_discovered_fit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831" y="4752246"/>
            <a:ext cx="9758664" cy="1112718"/>
          </a:xfrm>
          <a:prstGeom prst="rect">
            <a:avLst/>
          </a:prstGeom>
        </p:spPr>
      </p:pic>
      <p:pic>
        <p:nvPicPr>
          <p:cNvPr id="7" name="Picture 6" descr="deepnlme_sciml_fits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831" y="3227014"/>
            <a:ext cx="8420362" cy="1155718"/>
          </a:xfrm>
          <a:prstGeom prst="rect">
            <a:avLst/>
          </a:prstGeom>
        </p:spPr>
      </p:pic>
      <p:pic>
        <p:nvPicPr>
          <p:cNvPr id="5" name="Picture 4" descr="deepnlme_workflow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4480" y="1394460"/>
            <a:ext cx="8420362" cy="171153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48640" y="3062960"/>
            <a:ext cx="3657600" cy="313932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b="1" i="0" spc="300" dirty="0">
                <a:solidFill>
                  <a:srgbClr val="0E5E8C"/>
                </a:solidFill>
                <a:latin typeface="Calibri"/>
              </a:rPr>
              <a:t>SCIML MODEL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4562952"/>
            <a:ext cx="3657600" cy="313932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b="1" i="0" spc="300" dirty="0">
                <a:solidFill>
                  <a:srgbClr val="F39237"/>
                </a:solidFill>
                <a:latin typeface="Calibri"/>
              </a:rPr>
              <a:t>DISCOVERED NLME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5989320"/>
            <a:ext cx="11094415" cy="2743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/>
            <a:r>
              <a:rPr sz="1200" b="0" i="1">
                <a:solidFill>
                  <a:srgbClr val="64748B"/>
                </a:solidFill>
                <a:latin typeface="Calibri"/>
              </a:rPr>
              <a:t>Martensen CJ et al., bioRxiv 2024 (DOI: 10.1101/2024.06.17.599366)  ·  AML hematology data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48640" y="6355080"/>
            <a:ext cx="11094415" cy="10972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640" y="6446520"/>
            <a:ext cx="877824" cy="27432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554480" y="6446520"/>
            <a:ext cx="8686800" cy="2743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/>
            <a:r>
              <a:rPr sz="1200" b="0" i="0">
                <a:solidFill>
                  <a:srgbClr val="64748B"/>
                </a:solidFill>
                <a:latin typeface="Calibri"/>
              </a:rPr>
              <a:t>SciML in Drug Development  ·  Amit Roy  ·  University of Nebraska, April 2026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911535" y="6446520"/>
            <a:ext cx="731520" cy="2743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r"/>
            <a:r>
              <a:rPr sz="1200" b="0" i="0">
                <a:solidFill>
                  <a:srgbClr val="64748B"/>
                </a:solidFill>
                <a:latin typeface="Calibri"/>
              </a:rPr>
              <a:t>24 / 37</a:t>
            </a:r>
          </a:p>
        </p:txBody>
      </p:sp>
      <p:sp>
        <p:nvSpPr>
          <p:cNvPr id="15" name="Shape 0">
            <a:extLst>
              <a:ext uri="{FF2B5EF4-FFF2-40B4-BE49-F238E27FC236}">
                <a16:creationId xmlns:a16="http://schemas.microsoft.com/office/drawing/2014/main" id="{E5A3AB51-AE4D-0413-10B6-5BC613AAB0C3}"/>
              </a:ext>
            </a:extLst>
          </p:cNvPr>
          <p:cNvSpPr/>
          <p:nvPr/>
        </p:nvSpPr>
        <p:spPr>
          <a:xfrm>
            <a:off x="548640" y="502920"/>
            <a:ext cx="73152" cy="868680"/>
          </a:xfrm>
          <a:prstGeom prst="rect">
            <a:avLst/>
          </a:prstGeom>
          <a:solidFill>
            <a:srgbClr val="0F8B8D"/>
          </a:solidFill>
          <a:ln w="12700">
            <a:solidFill>
              <a:srgbClr val="0F8B8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48640" y="502920"/>
            <a:ext cx="73152" cy="868680"/>
          </a:xfrm>
          <a:prstGeom prst="rect">
            <a:avLst/>
          </a:prstGeom>
          <a:solidFill>
            <a:srgbClr val="0F8B8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777240" y="457200"/>
            <a:ext cx="10835640" cy="3200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400" b="1" i="0" spc="400">
                <a:solidFill>
                  <a:srgbClr val="0F8B8D"/>
                </a:solidFill>
                <a:latin typeface="Calibri"/>
              </a:rPr>
              <a:t>CASE 02  ·  FROM SCIML TO A CLOSED-FORM NLME MODEL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777240"/>
            <a:ext cx="10835640" cy="7772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2400" b="1" i="0">
                <a:solidFill>
                  <a:srgbClr val="1A2238"/>
                </a:solidFill>
                <a:latin typeface="Calibri"/>
              </a:rPr>
              <a:t>AML hematology + symbolic regression</a:t>
            </a:r>
          </a:p>
        </p:txBody>
      </p:sp>
    </p:spTree>
    <p:extLst>
      <p:ext uri="{BB962C8B-B14F-4D97-AF65-F5344CB8AC3E}">
        <p14:creationId xmlns:p14="http://schemas.microsoft.com/office/powerpoint/2010/main" val="2823216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48640" y="502920"/>
            <a:ext cx="73152" cy="868680"/>
          </a:xfrm>
          <a:prstGeom prst="rect">
            <a:avLst/>
          </a:prstGeom>
          <a:solidFill>
            <a:srgbClr val="0F8B8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240" y="457200"/>
            <a:ext cx="10835640" cy="3200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600" b="1" i="0" spc="400">
                <a:solidFill>
                  <a:srgbClr val="0F8B8D"/>
                </a:solidFill>
                <a:latin typeface="Calibri"/>
              </a:rPr>
              <a:t>CASE 03  ·  OPHTHALMOLOGY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777240"/>
            <a:ext cx="10835640" cy="7772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2400" b="1" i="0">
                <a:solidFill>
                  <a:srgbClr val="1A2238"/>
                </a:solidFill>
                <a:latin typeface="Calibri"/>
              </a:rPr>
              <a:t>DeepNLME for visual-acuity prediction (HARBOR trial)</a:t>
            </a:r>
          </a:p>
        </p:txBody>
      </p:sp>
      <p:sp>
        <p:nvSpPr>
          <p:cNvPr id="6" name="Rectangle 5"/>
          <p:cNvSpPr/>
          <p:nvPr/>
        </p:nvSpPr>
        <p:spPr>
          <a:xfrm>
            <a:off x="777240" y="1691640"/>
            <a:ext cx="3520440" cy="3794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777240" y="1691640"/>
            <a:ext cx="3520440" cy="457200"/>
          </a:xfrm>
          <a:prstGeom prst="rect">
            <a:avLst/>
          </a:prstGeom>
          <a:solidFill>
            <a:srgbClr val="0E5E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777240" y="1691640"/>
            <a:ext cx="3520440" cy="45720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/>
            <a:r>
              <a:rPr sz="1400" b="1" i="0" spc="400">
                <a:solidFill>
                  <a:srgbClr val="FFFFFF"/>
                </a:solidFill>
                <a:latin typeface="Calibri"/>
              </a:rPr>
              <a:t>CHALLENGE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2286000"/>
            <a:ext cx="2971800" cy="2252924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600" b="0" i="0" dirty="0">
                <a:solidFill>
                  <a:srgbClr val="1A2238"/>
                </a:solidFill>
                <a:latin typeface="Calibri"/>
              </a:rPr>
              <a:t>Best-corrected visual acuity (BCVA) is the regulatory endpoint for </a:t>
            </a:r>
            <a:r>
              <a:rPr sz="1600" b="0" i="0" dirty="0" err="1">
                <a:solidFill>
                  <a:srgbClr val="1A2238"/>
                </a:solidFill>
                <a:latin typeface="Calibri"/>
              </a:rPr>
              <a:t>nAMD</a:t>
            </a:r>
            <a:r>
              <a:rPr sz="1600" b="0" i="0" dirty="0">
                <a:solidFill>
                  <a:srgbClr val="1A2238"/>
                </a:solidFill>
                <a:latin typeface="Calibri"/>
              </a:rPr>
              <a:t>. A mechanistic NLME benchmark (Brizzi 2023) fits the average dynamics on the monthly-dosed training cohort — but generalizes poorly to PRN dosing and misses the minority of patients with declining vision.</a:t>
            </a:r>
          </a:p>
        </p:txBody>
      </p:sp>
      <p:sp>
        <p:nvSpPr>
          <p:cNvPr id="10" name="Rectangle 9"/>
          <p:cNvSpPr/>
          <p:nvPr/>
        </p:nvSpPr>
        <p:spPr>
          <a:xfrm>
            <a:off x="4480559" y="1691640"/>
            <a:ext cx="3520440" cy="3794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4480559" y="1691640"/>
            <a:ext cx="3520440" cy="457200"/>
          </a:xfrm>
          <a:prstGeom prst="rect">
            <a:avLst/>
          </a:prstGeom>
          <a:solidFill>
            <a:srgbClr val="0F8B8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4480559" y="1691640"/>
            <a:ext cx="3520440" cy="45720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/>
            <a:r>
              <a:rPr sz="1400" b="1" i="0" spc="400">
                <a:solidFill>
                  <a:srgbClr val="FFFFFF"/>
                </a:solidFill>
                <a:latin typeface="Calibri"/>
              </a:rPr>
              <a:t>APPROACH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54879" y="2286000"/>
            <a:ext cx="2971800" cy="2006703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600" b="0" i="0" dirty="0" err="1">
                <a:solidFill>
                  <a:srgbClr val="1A2238"/>
                </a:solidFill>
                <a:latin typeface="Calibri"/>
              </a:rPr>
              <a:t>DeepNLME</a:t>
            </a:r>
            <a:r>
              <a:rPr sz="1600" b="0" i="0" dirty="0">
                <a:solidFill>
                  <a:srgbClr val="1A2238"/>
                </a:solidFill>
                <a:latin typeface="Calibri"/>
              </a:rPr>
              <a:t> — replace only the BCVA rate-of-change with a neural network that takes drug concentration, baseline acuity, age, and individual random effects. One-compartment drug PK is preserved. Trained by FOCE on 80% of the monthly cohort.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183879" y="1691640"/>
            <a:ext cx="3520440" cy="3794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8183879" y="1691640"/>
            <a:ext cx="3520440" cy="457200"/>
          </a:xfrm>
          <a:prstGeom prst="rect">
            <a:avLst/>
          </a:prstGeom>
          <a:solidFill>
            <a:srgbClr val="F392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8183879" y="1691640"/>
            <a:ext cx="3520440" cy="45720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/>
            <a:r>
              <a:rPr sz="1400" b="1" i="0" spc="400">
                <a:solidFill>
                  <a:srgbClr val="FFFFFF"/>
                </a:solidFill>
                <a:latin typeface="Calibri"/>
              </a:rPr>
              <a:t>OUTCOME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458200" y="2286000"/>
            <a:ext cx="2971800" cy="102181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600" b="0" i="0" dirty="0">
                <a:solidFill>
                  <a:srgbClr val="1A2238"/>
                </a:solidFill>
                <a:latin typeface="Calibri"/>
              </a:rPr>
              <a:t>On the held-out PRN cohort, individual-prediction MAE </a:t>
            </a:r>
            <a:r>
              <a:rPr lang="en-US" sz="1600" b="0" i="0" dirty="0">
                <a:solidFill>
                  <a:srgbClr val="1A2238"/>
                </a:solidFill>
                <a:latin typeface="Calibri"/>
              </a:rPr>
              <a:t>decreased relative to the benchmark model</a:t>
            </a:r>
            <a:endParaRPr sz="1600" b="0" i="0" dirty="0">
              <a:solidFill>
                <a:srgbClr val="1A2238"/>
              </a:solidFill>
              <a:latin typeface="Calibri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77240" y="5577840"/>
            <a:ext cx="10637215" cy="384048"/>
          </a:xfrm>
          <a:prstGeom prst="rect">
            <a:avLst/>
          </a:prstGeom>
          <a:solidFill>
            <a:srgbClr val="F392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777240" y="5577840"/>
            <a:ext cx="10637215" cy="384048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/>
            <a:r>
              <a:rPr sz="1300" b="1" i="1">
                <a:solidFill>
                  <a:srgbClr val="FFFFFF"/>
                </a:solidFill>
                <a:latin typeface="Calibri"/>
              </a:rPr>
              <a:t>WHY IT MATTERS  ·  DeepNLME generalizes beyond the training regimen — and the same workflow scales to longitudinal biomarkers.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48640" y="5989320"/>
            <a:ext cx="11094415" cy="2743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/>
            <a:r>
              <a:rPr sz="1200" b="0" i="1">
                <a:solidFill>
                  <a:srgbClr val="64748B"/>
                </a:solidFill>
                <a:latin typeface="Calibri"/>
              </a:rPr>
              <a:t>Soubret A, Brizzi F et al., Charting New Paths in Ophthalmology with DeepNLME-Powered Predictive Modeling — ACoP 2024 (Roche / Pumas-AI)  ·  HARBOR trial, N = 875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48640" y="6355080"/>
            <a:ext cx="11094415" cy="10972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pic>
        <p:nvPicPr>
          <p:cNvPr id="22" name="Picture 2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6446520"/>
            <a:ext cx="877824" cy="27432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1554480" y="6446520"/>
            <a:ext cx="8686800" cy="2743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/>
            <a:r>
              <a:rPr sz="1200" b="0" i="0">
                <a:solidFill>
                  <a:srgbClr val="64748B"/>
                </a:solidFill>
                <a:latin typeface="Calibri"/>
              </a:rPr>
              <a:t>SciML in Drug Development  ·  Amit Roy  ·  University of Nebraska, April 2026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911535" y="6446520"/>
            <a:ext cx="731520" cy="2743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r"/>
            <a:r>
              <a:rPr sz="1200" b="0" i="0">
                <a:solidFill>
                  <a:srgbClr val="64748B"/>
                </a:solidFill>
                <a:latin typeface="Calibri"/>
              </a:rPr>
              <a:t>25 / 37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199587A-46C0-81A2-9502-52A317A05F40}"/>
              </a:ext>
            </a:extLst>
          </p:cNvPr>
          <p:cNvSpPr txBox="1"/>
          <p:nvPr/>
        </p:nvSpPr>
        <p:spPr>
          <a:xfrm>
            <a:off x="1277443" y="5139482"/>
            <a:ext cx="27430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PRN = </a:t>
            </a:r>
            <a:r>
              <a:rPr lang="en-US" sz="1200" i="1" dirty="0"/>
              <a:t>pro re nata</a:t>
            </a:r>
            <a:r>
              <a:rPr lang="en-US" sz="1200" dirty="0"/>
              <a:t>, Latin for "as needed."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48640" y="502920"/>
            <a:ext cx="73152" cy="868680"/>
          </a:xfrm>
          <a:prstGeom prst="rect">
            <a:avLst/>
          </a:prstGeom>
          <a:solidFill>
            <a:srgbClr val="0F8B8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77240" y="457200"/>
            <a:ext cx="10835640" cy="3200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600" b="1" i="0" spc="400">
                <a:solidFill>
                  <a:srgbClr val="0F8B8D"/>
                </a:solidFill>
                <a:latin typeface="Calibri"/>
              </a:rPr>
              <a:t>CASE 03  ·  OPHTHALMOLOGY  ·  THE DATA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777240"/>
            <a:ext cx="10835640" cy="7772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2400" b="1" i="0">
                <a:solidFill>
                  <a:srgbClr val="1A2238"/>
                </a:solidFill>
                <a:latin typeface="Calibri"/>
              </a:rPr>
              <a:t>Longitudinal BCVA across 4 dosing cohorts (HARBOR, N = 875)</a:t>
            </a:r>
          </a:p>
        </p:txBody>
      </p:sp>
      <p:pic>
        <p:nvPicPr>
          <p:cNvPr id="5" name="Picture 4" descr="oph_bcva_dat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7552" y="1243012"/>
            <a:ext cx="9761229" cy="415194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77240" y="5577840"/>
            <a:ext cx="10637215" cy="384048"/>
          </a:xfrm>
          <a:prstGeom prst="rect">
            <a:avLst/>
          </a:prstGeom>
          <a:solidFill>
            <a:srgbClr val="F392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77240" y="5577840"/>
            <a:ext cx="10637215" cy="384048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/>
            <a:r>
              <a:rPr sz="1500" b="1" i="1">
                <a:solidFill>
                  <a:srgbClr val="FFFFFF"/>
                </a:solidFill>
                <a:latin typeface="Calibri"/>
              </a:rPr>
              <a:t>Wide variation across patients and dosing regimens — a stress test for population PK/PD models.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5989320"/>
            <a:ext cx="11094415" cy="2743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/>
            <a:r>
              <a:rPr sz="1200" b="0" i="1">
                <a:solidFill>
                  <a:srgbClr val="64748B"/>
                </a:solidFill>
                <a:latin typeface="Calibri"/>
              </a:rPr>
              <a:t>HARBOR phase III trial (NCT00891735) — ranibizumab in nAMD; 4 cohorts: 0.5 mg / 2 mg, monthly / PRN.</a:t>
            </a:r>
          </a:p>
        </p:txBody>
      </p:sp>
      <p:sp>
        <p:nvSpPr>
          <p:cNvPr id="9" name="Rectangle 8"/>
          <p:cNvSpPr/>
          <p:nvPr/>
        </p:nvSpPr>
        <p:spPr>
          <a:xfrm>
            <a:off x="548640" y="6355080"/>
            <a:ext cx="11094415" cy="10972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6446520"/>
            <a:ext cx="877824" cy="27432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554480" y="6446520"/>
            <a:ext cx="8686800" cy="2743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/>
            <a:r>
              <a:rPr sz="1200" b="0" i="0">
                <a:solidFill>
                  <a:srgbClr val="64748B"/>
                </a:solidFill>
                <a:latin typeface="Calibri"/>
              </a:rPr>
              <a:t>SciML in Drug Development  ·  Amit Roy  ·  University of Nebraska, April 2026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11535" y="6446520"/>
            <a:ext cx="731520" cy="2743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r"/>
            <a:r>
              <a:rPr sz="1200" b="0" i="0">
                <a:solidFill>
                  <a:srgbClr val="64748B"/>
                </a:solidFill>
                <a:latin typeface="Calibri"/>
              </a:rPr>
              <a:t>26 / 37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48640" y="502920"/>
            <a:ext cx="73152" cy="868680"/>
          </a:xfrm>
          <a:prstGeom prst="rect">
            <a:avLst/>
          </a:prstGeom>
          <a:solidFill>
            <a:srgbClr val="0F8B8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777240" y="457200"/>
            <a:ext cx="10835640" cy="3200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600" b="1" i="0" spc="400">
                <a:solidFill>
                  <a:srgbClr val="0F8B8D"/>
                </a:solidFill>
                <a:latin typeface="Calibri"/>
              </a:rPr>
              <a:t>CASE 03  ·  OPHTHALMOLOGY  ·  THE DATA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7240" y="777240"/>
            <a:ext cx="10835640" cy="7772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2400" b="1" i="0">
                <a:solidFill>
                  <a:srgbClr val="1A2238"/>
                </a:solidFill>
                <a:latin typeface="Calibri"/>
              </a:rPr>
              <a:t>Longitudinal BCVA across 4 dosing cohorts (HARBOR, N = 875)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77240" y="5577840"/>
            <a:ext cx="10637215" cy="384048"/>
          </a:xfrm>
          <a:prstGeom prst="rect">
            <a:avLst/>
          </a:prstGeom>
          <a:solidFill>
            <a:srgbClr val="F392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777240" y="5577840"/>
            <a:ext cx="10637215" cy="384048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/>
            <a:r>
              <a:rPr sz="1500" b="1" i="1">
                <a:solidFill>
                  <a:srgbClr val="FFFFFF"/>
                </a:solidFill>
                <a:latin typeface="Calibri"/>
              </a:rPr>
              <a:t>Wide variation across patients and dosing regimens — a stress test for population PK/PD models.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8640" y="5989320"/>
            <a:ext cx="11094415" cy="2743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/>
            <a:r>
              <a:rPr sz="1200" b="0" i="1">
                <a:solidFill>
                  <a:srgbClr val="64748B"/>
                </a:solidFill>
                <a:latin typeface="Calibri"/>
              </a:rPr>
              <a:t>HARBOR phase III trial (NCT00891735) — ranibizumab in nAMD; 4 cohorts: 0.5 mg / 2 mg, monthly / PRN.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48640" y="6355080"/>
            <a:ext cx="11094415" cy="10972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6446520"/>
            <a:ext cx="877824" cy="27432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554480" y="6446520"/>
            <a:ext cx="8686800" cy="2743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/>
            <a:r>
              <a:rPr sz="1200" b="0" i="0">
                <a:solidFill>
                  <a:srgbClr val="64748B"/>
                </a:solidFill>
                <a:latin typeface="Calibri"/>
              </a:rPr>
              <a:t>SciML in Drug Development  ·  Amit Roy  ·  University of Nebraska, April 2026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911535" y="6446520"/>
            <a:ext cx="731520" cy="2743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r"/>
            <a:r>
              <a:rPr sz="1200" b="0" i="0">
                <a:solidFill>
                  <a:srgbClr val="64748B"/>
                </a:solidFill>
                <a:latin typeface="Calibri"/>
              </a:rPr>
              <a:t>26 / 37</a:t>
            </a:r>
          </a:p>
        </p:txBody>
      </p:sp>
    </p:spTree>
    <p:extLst>
      <p:ext uri="{BB962C8B-B14F-4D97-AF65-F5344CB8AC3E}">
        <p14:creationId xmlns:p14="http://schemas.microsoft.com/office/powerpoint/2010/main" val="31119841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48640" y="502920"/>
            <a:ext cx="73152" cy="868680"/>
          </a:xfrm>
          <a:prstGeom prst="rect">
            <a:avLst/>
          </a:prstGeom>
          <a:solidFill>
            <a:srgbClr val="0F8B8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77240" y="457200"/>
            <a:ext cx="10835640" cy="3200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600" b="1" i="0" spc="400">
                <a:solidFill>
                  <a:srgbClr val="0F8B8D"/>
                </a:solidFill>
                <a:latin typeface="Calibri"/>
              </a:rPr>
              <a:t>CASE 03  ·  OPHTHALMOLOGY  ·  MODEL INPUTS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777240"/>
            <a:ext cx="10835640" cy="7772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2400" b="1" i="0">
                <a:solidFill>
                  <a:srgbClr val="1A2238"/>
                </a:solidFill>
                <a:latin typeface="Calibri"/>
              </a:rPr>
              <a:t>Predictor variables — baseline covariates and longitudinal biomarkers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00279" y="1691640"/>
            <a:ext cx="2978292" cy="23698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300" b="1" i="0" spc="300" dirty="0">
                <a:solidFill>
                  <a:srgbClr val="64748B"/>
                </a:solidFill>
                <a:latin typeface="Calibri"/>
              </a:rPr>
              <a:t>BASELINE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35771" y="1691640"/>
            <a:ext cx="3555644" cy="2743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300" b="1" i="0" spc="300">
                <a:solidFill>
                  <a:srgbClr val="0F8B8D"/>
                </a:solidFill>
                <a:latin typeface="Calibri"/>
              </a:rPr>
              <a:t>LONGITUDINAL BIOMARKERS</a:t>
            </a:r>
          </a:p>
        </p:txBody>
      </p:sp>
      <p:pic>
        <p:nvPicPr>
          <p:cNvPr id="7" name="Picture 6" descr="oph_predictor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0279" y="2011680"/>
            <a:ext cx="2746217" cy="3246120"/>
          </a:xfrm>
          <a:prstGeom prst="rect">
            <a:avLst/>
          </a:prstGeom>
        </p:spPr>
      </p:pic>
      <p:pic>
        <p:nvPicPr>
          <p:cNvPr id="8" name="Picture 7" descr="oph_predictors_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5771" y="2011680"/>
            <a:ext cx="2746217" cy="324612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777240" y="5577840"/>
            <a:ext cx="10637215" cy="384048"/>
          </a:xfrm>
          <a:prstGeom prst="rect">
            <a:avLst/>
          </a:prstGeom>
          <a:solidFill>
            <a:srgbClr val="F392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777240" y="5577840"/>
            <a:ext cx="10637215" cy="384048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/>
            <a:r>
              <a:rPr sz="1400" b="1" i="1">
                <a:solidFill>
                  <a:srgbClr val="FFFFFF"/>
                </a:solidFill>
                <a:latin typeface="Calibri"/>
              </a:rPr>
              <a:t>Five OCT-derived biomarkers (CFT, SHRM, IRF, SRF, PED) feed the DeepNLME model alongside baseline age, sex, etc.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5989320"/>
            <a:ext cx="11094415" cy="2743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/>
            <a:r>
              <a:rPr sz="1200" b="0" i="1">
                <a:solidFill>
                  <a:srgbClr val="64748B"/>
                </a:solidFill>
                <a:latin typeface="Calibri"/>
              </a:rPr>
              <a:t>Biomarkers (CFT, SHRM, IRF, SRF, PED) extracted from longitudinal OCT scans of HARBOR participants.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48640" y="6355080"/>
            <a:ext cx="11094415" cy="10972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640" y="6446520"/>
            <a:ext cx="877824" cy="27432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554480" y="6446520"/>
            <a:ext cx="8686800" cy="2743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/>
            <a:r>
              <a:rPr sz="1200" b="0" i="0">
                <a:solidFill>
                  <a:srgbClr val="64748B"/>
                </a:solidFill>
                <a:latin typeface="Calibri"/>
              </a:rPr>
              <a:t>SciML in Drug Development  ·  Amit Roy  ·  University of Nebraska, April 2026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11535" y="6446520"/>
            <a:ext cx="731520" cy="2743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r"/>
            <a:r>
              <a:rPr sz="1200" b="0" i="0">
                <a:solidFill>
                  <a:srgbClr val="64748B"/>
                </a:solidFill>
                <a:latin typeface="Calibri"/>
              </a:rPr>
              <a:t>27 / 37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48640" y="502920"/>
            <a:ext cx="73152" cy="868680"/>
          </a:xfrm>
          <a:prstGeom prst="rect">
            <a:avLst/>
          </a:prstGeom>
          <a:solidFill>
            <a:srgbClr val="0F8B8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777240" y="457200"/>
            <a:ext cx="10835640" cy="3200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600" b="1" i="0" spc="400">
                <a:solidFill>
                  <a:srgbClr val="0F8B8D"/>
                </a:solidFill>
                <a:latin typeface="Calibri"/>
              </a:rPr>
              <a:t>CASE 03  ·  OPHTHALMOLOGY  ·  MODEL INPUTS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777240"/>
            <a:ext cx="10835640" cy="7772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2400" b="1" i="0">
                <a:solidFill>
                  <a:srgbClr val="1A2238"/>
                </a:solidFill>
                <a:latin typeface="Calibri"/>
              </a:rPr>
              <a:t>Predictor variables — baseline covariates and longitudinal biomarkers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035771" y="1691640"/>
            <a:ext cx="3555644" cy="2743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300" b="1" i="0" spc="300">
                <a:solidFill>
                  <a:srgbClr val="0F8B8D"/>
                </a:solidFill>
                <a:latin typeface="Calibri"/>
              </a:rPr>
              <a:t>LONGITUDINAL BIOMARKERS</a:t>
            </a:r>
          </a:p>
        </p:txBody>
      </p:sp>
      <p:pic>
        <p:nvPicPr>
          <p:cNvPr id="21" name="Picture 20" descr="oph_predictor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0279" y="2011680"/>
            <a:ext cx="2746217" cy="3246120"/>
          </a:xfrm>
          <a:prstGeom prst="rect">
            <a:avLst/>
          </a:prstGeom>
        </p:spPr>
      </p:pic>
      <p:pic>
        <p:nvPicPr>
          <p:cNvPr id="22" name="Picture 21" descr="oph_predictors_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5771" y="2011680"/>
            <a:ext cx="2746217" cy="3246120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777240" y="5577840"/>
            <a:ext cx="10637215" cy="384048"/>
          </a:xfrm>
          <a:prstGeom prst="rect">
            <a:avLst/>
          </a:prstGeom>
          <a:solidFill>
            <a:srgbClr val="F392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777240" y="5577840"/>
            <a:ext cx="10637215" cy="384048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/>
            <a:r>
              <a:rPr sz="1400" b="1" i="1">
                <a:solidFill>
                  <a:srgbClr val="FFFFFF"/>
                </a:solidFill>
                <a:latin typeface="Calibri"/>
              </a:rPr>
              <a:t>Five OCT-derived biomarkers (CFT, SHRM, IRF, SRF, PED) feed the DeepNLME model alongside baseline age, sex, etc.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48640" y="5989320"/>
            <a:ext cx="11094415" cy="2743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/>
            <a:r>
              <a:rPr sz="1200" b="0" i="1">
                <a:solidFill>
                  <a:srgbClr val="64748B"/>
                </a:solidFill>
                <a:latin typeface="Calibri"/>
              </a:rPr>
              <a:t>Biomarkers (CFT, SHRM, IRF, SRF, PED) extracted from longitudinal OCT scans of HARBOR participants.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48640" y="6355080"/>
            <a:ext cx="11094415" cy="10972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pic>
        <p:nvPicPr>
          <p:cNvPr id="27" name="Picture 26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640" y="6446520"/>
            <a:ext cx="877824" cy="27432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1554480" y="6446520"/>
            <a:ext cx="8686800" cy="2743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/>
            <a:r>
              <a:rPr sz="1200" b="0" i="0">
                <a:solidFill>
                  <a:srgbClr val="64748B"/>
                </a:solidFill>
                <a:latin typeface="Calibri"/>
              </a:rPr>
              <a:t>SciML in Drug Development  ·  Amit Roy  ·  University of Nebraska, April 2026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911535" y="6446520"/>
            <a:ext cx="731520" cy="2743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r"/>
            <a:r>
              <a:rPr sz="1200" b="0" i="0">
                <a:solidFill>
                  <a:srgbClr val="64748B"/>
                </a:solidFill>
                <a:latin typeface="Calibri"/>
              </a:rPr>
              <a:t>27 / 37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F7AF1F7-C853-9FF1-F3A3-0BDD330EFD42}"/>
              </a:ext>
            </a:extLst>
          </p:cNvPr>
          <p:cNvSpPr txBox="1"/>
          <p:nvPr/>
        </p:nvSpPr>
        <p:spPr>
          <a:xfrm>
            <a:off x="2694990" y="5118407"/>
            <a:ext cx="94277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Optical Coherence Tomography (OCT) image.</a:t>
            </a:r>
          </a:p>
          <a:p>
            <a:r>
              <a:rPr lang="en-US" sz="1200" dirty="0"/>
              <a:t>A high-resolution, cross-sectional images of biological tissue produced by an imaging technique that's essentially the optical analog of ultrasound</a:t>
            </a:r>
          </a:p>
        </p:txBody>
      </p:sp>
    </p:spTree>
    <p:extLst>
      <p:ext uri="{BB962C8B-B14F-4D97-AF65-F5344CB8AC3E}">
        <p14:creationId xmlns:p14="http://schemas.microsoft.com/office/powerpoint/2010/main" val="1354777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48640" y="502920"/>
            <a:ext cx="73152" cy="868680"/>
          </a:xfrm>
          <a:prstGeom prst="rect">
            <a:avLst/>
          </a:prstGeom>
          <a:solidFill>
            <a:srgbClr val="0F8B8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77240" y="457200"/>
            <a:ext cx="10835640" cy="3200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600" b="1" i="0" spc="400">
                <a:solidFill>
                  <a:srgbClr val="0F8B8D"/>
                </a:solidFill>
                <a:latin typeface="Calibri"/>
              </a:rPr>
              <a:t>CASE 03  ·  OPHTHALMOLOGY  ·  RESULTS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777240"/>
            <a:ext cx="10835640" cy="7772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2400" b="1" i="0">
                <a:solidFill>
                  <a:srgbClr val="1A2238"/>
                </a:solidFill>
                <a:latin typeface="Calibri"/>
              </a:rPr>
              <a:t>DeepNLME outperforms the parametric benchmark — especially on unseen dosing</a:t>
            </a:r>
          </a:p>
        </p:txBody>
      </p:sp>
      <p:pic>
        <p:nvPicPr>
          <p:cNvPr id="5" name="Picture 4" descr="oph_result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3350" y="1311591"/>
            <a:ext cx="7363549" cy="407952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77240" y="5577840"/>
            <a:ext cx="10637215" cy="384048"/>
          </a:xfrm>
          <a:prstGeom prst="rect">
            <a:avLst/>
          </a:prstGeom>
          <a:solidFill>
            <a:srgbClr val="F392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77240" y="5577840"/>
            <a:ext cx="10637215" cy="384048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/>
            <a:r>
              <a:rPr sz="1400" b="1" i="1">
                <a:solidFill>
                  <a:srgbClr val="FFFFFF"/>
                </a:solidFill>
                <a:latin typeface="Calibri"/>
              </a:rPr>
              <a:t>Held-out PRN cohort: Day-1 posterior MAE 13.4 → 10.0 BCVA letters — DeepNLME generalizes where the parametric model breaks.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5989320"/>
            <a:ext cx="11094415" cy="2743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/>
            <a:r>
              <a:rPr sz="1200" b="0" i="1">
                <a:solidFill>
                  <a:srgbClr val="64748B"/>
                </a:solidFill>
                <a:latin typeface="Calibri"/>
              </a:rPr>
              <a:t>Monthly cohort MAE (Benchmark / DeepNLME): 10.7 / 9.3.  PRN cohort MAE: 13.4 / 10.0.  Soubret A et al., ACoP 2024.</a:t>
            </a:r>
          </a:p>
        </p:txBody>
      </p:sp>
      <p:sp>
        <p:nvSpPr>
          <p:cNvPr id="9" name="Rectangle 8"/>
          <p:cNvSpPr/>
          <p:nvPr/>
        </p:nvSpPr>
        <p:spPr>
          <a:xfrm>
            <a:off x="548640" y="6355080"/>
            <a:ext cx="11094415" cy="10972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6446520"/>
            <a:ext cx="877824" cy="27432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554480" y="6446520"/>
            <a:ext cx="8686800" cy="2743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/>
            <a:r>
              <a:rPr sz="1200" b="0" i="0">
                <a:solidFill>
                  <a:srgbClr val="64748B"/>
                </a:solidFill>
                <a:latin typeface="Calibri"/>
              </a:rPr>
              <a:t>SciML in Drug Development  ·  Amit Roy  ·  University of Nebraska, April 2026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11535" y="6446520"/>
            <a:ext cx="731520" cy="2743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r"/>
            <a:r>
              <a:rPr sz="1200" b="0" i="0">
                <a:solidFill>
                  <a:srgbClr val="64748B"/>
                </a:solidFill>
                <a:latin typeface="Calibri"/>
              </a:rPr>
              <a:t>28 / 37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48640" y="502920"/>
            <a:ext cx="73152" cy="868680"/>
          </a:xfrm>
          <a:prstGeom prst="rect">
            <a:avLst/>
          </a:prstGeom>
          <a:solidFill>
            <a:srgbClr val="0F8B8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777240" y="457200"/>
            <a:ext cx="10835640" cy="3200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600" b="1" i="0" spc="400">
                <a:solidFill>
                  <a:srgbClr val="0F8B8D"/>
                </a:solidFill>
                <a:latin typeface="Calibri"/>
              </a:rPr>
              <a:t>CASE 03  ·  OPHTHALMOLOGY  ·  RESULTS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7240" y="777240"/>
            <a:ext cx="10835640" cy="7772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2400" b="1" i="0" dirty="0" err="1">
                <a:solidFill>
                  <a:srgbClr val="1A2238"/>
                </a:solidFill>
                <a:latin typeface="Calibri"/>
              </a:rPr>
              <a:t>DeepNLME</a:t>
            </a:r>
            <a:r>
              <a:rPr sz="2400" b="1" i="0" dirty="0">
                <a:solidFill>
                  <a:srgbClr val="1A2238"/>
                </a:solidFill>
                <a:latin typeface="Calibri"/>
              </a:rPr>
              <a:t> outperforms the parametric benchmark — especially on unseen dosing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77240" y="5577840"/>
            <a:ext cx="10637215" cy="384048"/>
          </a:xfrm>
          <a:prstGeom prst="rect">
            <a:avLst/>
          </a:prstGeom>
          <a:solidFill>
            <a:srgbClr val="F392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777240" y="5577840"/>
            <a:ext cx="10637215" cy="384048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/>
            <a:r>
              <a:rPr sz="1400" b="1" i="1">
                <a:solidFill>
                  <a:srgbClr val="FFFFFF"/>
                </a:solidFill>
                <a:latin typeface="Calibri"/>
              </a:rPr>
              <a:t>Held-out PRN cohort: Day-1 posterior MAE 13.4 → 10.0 BCVA letters — DeepNLME generalizes where the parametric model breaks.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8640" y="5989320"/>
            <a:ext cx="11094415" cy="2743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/>
            <a:r>
              <a:rPr sz="1200" b="0" i="1">
                <a:solidFill>
                  <a:srgbClr val="64748B"/>
                </a:solidFill>
                <a:latin typeface="Calibri"/>
              </a:rPr>
              <a:t>Monthly cohort MAE (Benchmark / DeepNLME): 10.7 / 9.3.  PRN cohort MAE: 13.4 / 10.0.  Soubret A et al., ACoP 2024.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48640" y="6355080"/>
            <a:ext cx="11094415" cy="10972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6446520"/>
            <a:ext cx="877824" cy="27432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554480" y="6446520"/>
            <a:ext cx="8686800" cy="2743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/>
            <a:r>
              <a:rPr sz="1200" b="0" i="0">
                <a:solidFill>
                  <a:srgbClr val="64748B"/>
                </a:solidFill>
                <a:latin typeface="Calibri"/>
              </a:rPr>
              <a:t>SciML in Drug Development  ·  Amit Roy  ·  University of Nebraska, April 2026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911535" y="6446520"/>
            <a:ext cx="731520" cy="2743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r"/>
            <a:r>
              <a:rPr sz="1200" b="0" i="0">
                <a:solidFill>
                  <a:srgbClr val="64748B"/>
                </a:solidFill>
                <a:latin typeface="Calibri"/>
              </a:rPr>
              <a:t>28 / 37</a:t>
            </a:r>
          </a:p>
        </p:txBody>
      </p:sp>
    </p:spTree>
    <p:extLst>
      <p:ext uri="{BB962C8B-B14F-4D97-AF65-F5344CB8AC3E}">
        <p14:creationId xmlns:p14="http://schemas.microsoft.com/office/powerpoint/2010/main" val="7767851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48640" y="502920"/>
            <a:ext cx="73152" cy="868680"/>
          </a:xfrm>
          <a:prstGeom prst="rect">
            <a:avLst/>
          </a:prstGeom>
          <a:solidFill>
            <a:srgbClr val="0F8B8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77240" y="457200"/>
            <a:ext cx="10835640" cy="3200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600" b="1" i="0" spc="400">
                <a:solidFill>
                  <a:srgbClr val="0F8B8D"/>
                </a:solidFill>
                <a:latin typeface="Calibri"/>
              </a:rPr>
              <a:t>CASE 04  ·  ONCOLOGY  ·  WHY IT'S HARD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777240"/>
            <a:ext cx="10835640" cy="7772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2400" b="1" i="0">
                <a:solidFill>
                  <a:srgbClr val="1A2238"/>
                </a:solidFill>
                <a:latin typeface="Calibri"/>
              </a:rPr>
              <a:t>Phase 1/2 data can't directly answer the OS question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1691640"/>
            <a:ext cx="5532120" cy="384048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777240" y="1691640"/>
            <a:ext cx="5532120" cy="502920"/>
          </a:xfrm>
          <a:prstGeom prst="rect">
            <a:avLst/>
          </a:prstGeom>
          <a:solidFill>
            <a:srgbClr val="0E5E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77240" y="1691640"/>
            <a:ext cx="5532120" cy="5029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/>
            <a:r>
              <a:rPr sz="1800" b="1" i="0" spc="400">
                <a:solidFill>
                  <a:srgbClr val="FFFFFF"/>
                </a:solidFill>
                <a:latin typeface="Calibri"/>
              </a:rPr>
              <a:t>WHAT WE WANT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51560" y="2331720"/>
            <a:ext cx="4983480" cy="7772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600" b="0" i="1">
                <a:solidFill>
                  <a:srgbClr val="1A2238"/>
                </a:solidFill>
                <a:latin typeface="Calibri"/>
              </a:rPr>
              <a:t>Overall Survival (OS) — the gold-standard efficacy endpoint</a:t>
            </a:r>
          </a:p>
        </p:txBody>
      </p:sp>
      <p:sp>
        <p:nvSpPr>
          <p:cNvPr id="9" name="Oval 8"/>
          <p:cNvSpPr/>
          <p:nvPr/>
        </p:nvSpPr>
        <p:spPr>
          <a:xfrm>
            <a:off x="1051560" y="3392424"/>
            <a:ext cx="182880" cy="182880"/>
          </a:xfrm>
          <a:prstGeom prst="ellipse">
            <a:avLst/>
          </a:prstGeom>
          <a:solidFill>
            <a:srgbClr val="0E5E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371600" y="3246120"/>
            <a:ext cx="4617720" cy="5029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/>
            <a:r>
              <a:rPr sz="2000" b="0" i="0">
                <a:solidFill>
                  <a:srgbClr val="1A2238"/>
                </a:solidFill>
                <a:latin typeface="Calibri"/>
              </a:rPr>
              <a:t>Hard endpoint, not a surrogate</a:t>
            </a:r>
          </a:p>
        </p:txBody>
      </p:sp>
      <p:sp>
        <p:nvSpPr>
          <p:cNvPr id="11" name="Oval 10"/>
          <p:cNvSpPr/>
          <p:nvPr/>
        </p:nvSpPr>
        <p:spPr>
          <a:xfrm>
            <a:off x="1051560" y="3986784"/>
            <a:ext cx="182880" cy="182880"/>
          </a:xfrm>
          <a:prstGeom prst="ellipse">
            <a:avLst/>
          </a:prstGeom>
          <a:solidFill>
            <a:srgbClr val="0E5E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371600" y="3840480"/>
            <a:ext cx="4617720" cy="5029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/>
            <a:r>
              <a:rPr sz="2000" b="0" i="0">
                <a:solidFill>
                  <a:srgbClr val="1A2238"/>
                </a:solidFill>
                <a:latin typeface="Calibri"/>
              </a:rPr>
              <a:t>Required for full approval in most indications</a:t>
            </a:r>
          </a:p>
        </p:txBody>
      </p:sp>
      <p:sp>
        <p:nvSpPr>
          <p:cNvPr id="13" name="Oval 12"/>
          <p:cNvSpPr/>
          <p:nvPr/>
        </p:nvSpPr>
        <p:spPr>
          <a:xfrm>
            <a:off x="1051560" y="4581144"/>
            <a:ext cx="182880" cy="182880"/>
          </a:xfrm>
          <a:prstGeom prst="ellipse">
            <a:avLst/>
          </a:prstGeom>
          <a:solidFill>
            <a:srgbClr val="0E5E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1371600" y="4434840"/>
            <a:ext cx="4617720" cy="5029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/>
            <a:r>
              <a:rPr sz="2000" b="0" i="0">
                <a:solidFill>
                  <a:srgbClr val="1A2238"/>
                </a:solidFill>
                <a:latin typeface="Calibri"/>
              </a:rPr>
              <a:t>Decision-grade evidence for sponsors and payers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675120" y="1691640"/>
            <a:ext cx="5532120" cy="384048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6675120" y="1691640"/>
            <a:ext cx="5532120" cy="502920"/>
          </a:xfrm>
          <a:prstGeom prst="rect">
            <a:avLst/>
          </a:prstGeom>
          <a:solidFill>
            <a:srgbClr val="F392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6675120" y="1691640"/>
            <a:ext cx="5532120" cy="5029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/>
            <a:r>
              <a:rPr sz="1800" b="1" i="0" spc="400">
                <a:solidFill>
                  <a:srgbClr val="FFFFFF"/>
                </a:solidFill>
                <a:latin typeface="Calibri"/>
              </a:rPr>
              <a:t>WHAT WE HAVE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949440" y="2331720"/>
            <a:ext cx="4983480" cy="7772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600" b="0" i="1">
                <a:solidFill>
                  <a:srgbClr val="1A2238"/>
                </a:solidFill>
                <a:latin typeface="Calibri"/>
              </a:rPr>
              <a:t>Tumor response (RECIST objective response rate · ORR)</a:t>
            </a:r>
          </a:p>
        </p:txBody>
      </p:sp>
      <p:sp>
        <p:nvSpPr>
          <p:cNvPr id="19" name="Oval 18"/>
          <p:cNvSpPr/>
          <p:nvPr/>
        </p:nvSpPr>
        <p:spPr>
          <a:xfrm>
            <a:off x="6949440" y="3392424"/>
            <a:ext cx="182880" cy="182880"/>
          </a:xfrm>
          <a:prstGeom prst="ellipse">
            <a:avLst/>
          </a:prstGeom>
          <a:solidFill>
            <a:srgbClr val="F392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7269480" y="3246120"/>
            <a:ext cx="4617720" cy="5029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/>
            <a:r>
              <a:rPr sz="2000" b="0" i="0">
                <a:solidFill>
                  <a:srgbClr val="1A2238"/>
                </a:solidFill>
                <a:latin typeface="Calibri"/>
              </a:rPr>
              <a:t>Small N — typically 30–200 patients</a:t>
            </a:r>
          </a:p>
        </p:txBody>
      </p:sp>
      <p:sp>
        <p:nvSpPr>
          <p:cNvPr id="21" name="Oval 20"/>
          <p:cNvSpPr/>
          <p:nvPr/>
        </p:nvSpPr>
        <p:spPr>
          <a:xfrm>
            <a:off x="6949440" y="3986784"/>
            <a:ext cx="182880" cy="182880"/>
          </a:xfrm>
          <a:prstGeom prst="ellipse">
            <a:avLst/>
          </a:prstGeom>
          <a:solidFill>
            <a:srgbClr val="F392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7269480" y="3840480"/>
            <a:ext cx="4617720" cy="5029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/>
            <a:r>
              <a:rPr sz="2000" b="0" i="0">
                <a:solidFill>
                  <a:srgbClr val="1A2238"/>
                </a:solidFill>
                <a:latin typeface="Calibri"/>
              </a:rPr>
              <a:t>Short follow-up — months, not years</a:t>
            </a:r>
          </a:p>
        </p:txBody>
      </p:sp>
      <p:sp>
        <p:nvSpPr>
          <p:cNvPr id="23" name="Oval 22"/>
          <p:cNvSpPr/>
          <p:nvPr/>
        </p:nvSpPr>
        <p:spPr>
          <a:xfrm>
            <a:off x="6949440" y="4581144"/>
            <a:ext cx="182880" cy="182880"/>
          </a:xfrm>
          <a:prstGeom prst="ellipse">
            <a:avLst/>
          </a:prstGeom>
          <a:solidFill>
            <a:srgbClr val="F392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7269480" y="4434840"/>
            <a:ext cx="4617720" cy="5029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/>
            <a:r>
              <a:rPr sz="2000" b="0" i="0">
                <a:solidFill>
                  <a:srgbClr val="1A2238"/>
                </a:solidFill>
                <a:latin typeface="Calibri"/>
              </a:rPr>
              <a:t>ORR-to-OS conversion is empirically uncertain</a:t>
            </a:r>
          </a:p>
        </p:txBody>
      </p:sp>
      <p:sp>
        <p:nvSpPr>
          <p:cNvPr id="25" name="Rectangle 24"/>
          <p:cNvSpPr/>
          <p:nvPr/>
        </p:nvSpPr>
        <p:spPr>
          <a:xfrm>
            <a:off x="777240" y="5577840"/>
            <a:ext cx="10637215" cy="384048"/>
          </a:xfrm>
          <a:prstGeom prst="rect">
            <a:avLst/>
          </a:prstGeom>
          <a:solidFill>
            <a:srgbClr val="F392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777240" y="5577840"/>
            <a:ext cx="10637215" cy="384048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/>
            <a:r>
              <a:rPr sz="1800" b="1" i="1">
                <a:solidFill>
                  <a:srgbClr val="FFFFFF"/>
                </a:solidFill>
                <a:latin typeface="Calibri"/>
              </a:rPr>
              <a:t>Go/no-go decisions for Phase 3 must be made before OS is observable.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48640" y="6355080"/>
            <a:ext cx="11094415" cy="10972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pic>
        <p:nvPicPr>
          <p:cNvPr id="28" name="Picture 27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6446520"/>
            <a:ext cx="877824" cy="27432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1554480" y="6446520"/>
            <a:ext cx="8686800" cy="2743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/>
            <a:r>
              <a:rPr sz="1200" b="0" i="0">
                <a:solidFill>
                  <a:srgbClr val="64748B"/>
                </a:solidFill>
                <a:latin typeface="Calibri"/>
              </a:rPr>
              <a:t>SciML in Drug Development  ·  Amit Roy  ·  University of Nebraska, April 2026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0911535" y="6446520"/>
            <a:ext cx="731520" cy="2743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r"/>
            <a:r>
              <a:rPr sz="1200" b="0" i="0">
                <a:solidFill>
                  <a:srgbClr val="64748B"/>
                </a:solidFill>
                <a:latin typeface="Calibri"/>
              </a:rPr>
              <a:t>29 / 37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77240" y="2377440"/>
            <a:ext cx="164592" cy="2011680"/>
          </a:xfrm>
          <a:prstGeom prst="rect">
            <a:avLst/>
          </a:prstGeom>
          <a:solidFill>
            <a:srgbClr val="F39237"/>
          </a:solidFill>
          <a:ln w="12700">
            <a:solidFill>
              <a:srgbClr val="F392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1097280" y="233172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800" dirty="0">
                <a:solidFill>
                  <a:srgbClr val="F392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01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1097280" y="2788920"/>
            <a:ext cx="10515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Scientific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1097280" y="3520440"/>
            <a:ext cx="105156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392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Machine Learning?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1097280" y="4617720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BFD7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Embed differential equations, conservation laws, and biology directly into ML models —</a:t>
            </a:r>
            <a:endParaRPr lang="en-US" sz="1600" dirty="0"/>
          </a:p>
          <a:p>
            <a:pPr marL="0" indent="0">
              <a:buNone/>
            </a:pPr>
            <a:r>
              <a:rPr lang="en-US" sz="1600" i="1" dirty="0">
                <a:solidFill>
                  <a:srgbClr val="BFD7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 they only learn what you don't already know.</a:t>
            </a:r>
            <a:endParaRPr lang="en-US" sz="16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48640" y="502920"/>
            <a:ext cx="73152" cy="868680"/>
          </a:xfrm>
          <a:prstGeom prst="rect">
            <a:avLst/>
          </a:prstGeom>
          <a:solidFill>
            <a:srgbClr val="0F8B8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77240" y="457200"/>
            <a:ext cx="10835640" cy="3200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600" b="1" i="0" spc="400">
                <a:solidFill>
                  <a:srgbClr val="0F8B8D"/>
                </a:solidFill>
                <a:latin typeface="Calibri"/>
              </a:rPr>
              <a:t>CASE 04  ·  ONCOLOGY  ·  MIDD APPROACH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777240"/>
            <a:ext cx="10835640" cy="590931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2400" b="1" i="0" dirty="0">
                <a:solidFill>
                  <a:srgbClr val="1A2238"/>
                </a:solidFill>
                <a:latin typeface="Calibri"/>
              </a:rPr>
              <a:t>TGI-OS modeling — bridging tumor dynamics to overall survival</a:t>
            </a:r>
            <a:endParaRPr lang="en-US" sz="2400" b="1" i="0" dirty="0">
              <a:solidFill>
                <a:srgbClr val="1A2238"/>
              </a:solidFill>
              <a:latin typeface="Calibri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77240" y="1783080"/>
            <a:ext cx="2439847" cy="2103120"/>
          </a:xfrm>
          <a:prstGeom prst="rect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14400" y="1965960"/>
            <a:ext cx="2165527" cy="36576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400" b="1" i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2286000"/>
            <a:ext cx="2165527" cy="5029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2000" b="1" i="0">
                <a:solidFill>
                  <a:srgbClr val="FFFFFF"/>
                </a:solidFill>
                <a:latin typeface="Calibri"/>
              </a:rPr>
              <a:t>SLD time course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2834639"/>
            <a:ext cx="2165527" cy="775597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600" b="0" i="1" dirty="0">
                <a:solidFill>
                  <a:srgbClr val="FFFFFF"/>
                </a:solidFill>
                <a:latin typeface="Calibri"/>
              </a:rPr>
              <a:t>Longitudinal sum-of-longest-diameters</a:t>
            </a:r>
            <a:r>
              <a:rPr lang="en-US" sz="1600" b="0" i="1" dirty="0">
                <a:solidFill>
                  <a:srgbClr val="FFFFFF"/>
                </a:solidFill>
                <a:latin typeface="Calibri"/>
              </a:rPr>
              <a:t>(SLD)</a:t>
            </a:r>
            <a:r>
              <a:rPr sz="1600" b="0" i="1" dirty="0">
                <a:solidFill>
                  <a:srgbClr val="FFFFFF"/>
                </a:solidFill>
                <a:latin typeface="Calibri"/>
              </a:rPr>
              <a:t>
from serial CT scans</a:t>
            </a:r>
          </a:p>
        </p:txBody>
      </p:sp>
      <p:sp>
        <p:nvSpPr>
          <p:cNvPr id="9" name="Right Arrow 8"/>
          <p:cNvSpPr/>
          <p:nvPr/>
        </p:nvSpPr>
        <p:spPr>
          <a:xfrm>
            <a:off x="3253663" y="2697479"/>
            <a:ext cx="219456" cy="27432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3509695" y="1783080"/>
            <a:ext cx="2439847" cy="2103120"/>
          </a:xfrm>
          <a:prstGeom prst="rect">
            <a:avLst/>
          </a:prstGeom>
          <a:solidFill>
            <a:srgbClr val="0E5E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3646855" y="1965960"/>
            <a:ext cx="2165527" cy="36576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400" b="1" i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46855" y="2286000"/>
            <a:ext cx="2165527" cy="34471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2000" b="1" i="0" dirty="0">
                <a:solidFill>
                  <a:srgbClr val="FFFFFF"/>
                </a:solidFill>
                <a:latin typeface="Calibri"/>
              </a:rPr>
              <a:t>Fit </a:t>
            </a:r>
            <a:r>
              <a:rPr lang="en-US" sz="2000" b="1" i="0" dirty="0">
                <a:solidFill>
                  <a:srgbClr val="FFFFFF"/>
                </a:solidFill>
                <a:latin typeface="Calibri"/>
              </a:rPr>
              <a:t>TGI </a:t>
            </a:r>
            <a:r>
              <a:rPr sz="2000" b="1" i="0" dirty="0">
                <a:solidFill>
                  <a:srgbClr val="FFFFFF"/>
                </a:solidFill>
                <a:latin typeface="Calibri"/>
              </a:rPr>
              <a:t>model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46855" y="2834639"/>
            <a:ext cx="2165527" cy="9601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600" b="0" i="1">
                <a:solidFill>
                  <a:srgbClr val="FFFFFF"/>
                </a:solidFill>
                <a:latin typeface="Calibri"/>
              </a:rPr>
              <a:t>Stein / Claret bi-exponential
mechanistic form</a:t>
            </a:r>
          </a:p>
        </p:txBody>
      </p:sp>
      <p:sp>
        <p:nvSpPr>
          <p:cNvPr id="14" name="Right Arrow 13"/>
          <p:cNvSpPr/>
          <p:nvPr/>
        </p:nvSpPr>
        <p:spPr>
          <a:xfrm>
            <a:off x="5986119" y="2697479"/>
            <a:ext cx="219456" cy="27432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6242151" y="1783080"/>
            <a:ext cx="2439847" cy="2103120"/>
          </a:xfrm>
          <a:prstGeom prst="rect">
            <a:avLst/>
          </a:prstGeom>
          <a:solidFill>
            <a:srgbClr val="0F8B8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379311" y="1965960"/>
            <a:ext cx="2165527" cy="36576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400" b="1" i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79311" y="2286000"/>
            <a:ext cx="2165527" cy="5029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2000" b="1" i="0">
                <a:solidFill>
                  <a:srgbClr val="FFFFFF"/>
                </a:solidFill>
                <a:latin typeface="Calibri"/>
              </a:rPr>
              <a:t>Extract metrics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79311" y="2834639"/>
            <a:ext cx="2165527" cy="9601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600" b="0" i="1">
                <a:solidFill>
                  <a:srgbClr val="FFFFFF"/>
                </a:solidFill>
                <a:latin typeface="Calibri"/>
              </a:rPr>
              <a:t>KG (growth), TTG, nadir,
%ΔSLD</a:t>
            </a:r>
          </a:p>
        </p:txBody>
      </p:sp>
      <p:sp>
        <p:nvSpPr>
          <p:cNvPr id="19" name="Right Arrow 18"/>
          <p:cNvSpPr/>
          <p:nvPr/>
        </p:nvSpPr>
        <p:spPr>
          <a:xfrm>
            <a:off x="8718575" y="2697479"/>
            <a:ext cx="219456" cy="27432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8974607" y="1783080"/>
            <a:ext cx="2439847" cy="2103120"/>
          </a:xfrm>
          <a:prstGeom prst="rect">
            <a:avLst/>
          </a:prstGeom>
          <a:solidFill>
            <a:srgbClr val="F392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9111767" y="1965960"/>
            <a:ext cx="2165527" cy="36576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400" b="1" i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111767" y="2286000"/>
            <a:ext cx="2165527" cy="5029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2000" b="1" i="0">
                <a:solidFill>
                  <a:srgbClr val="FFFFFF"/>
                </a:solidFill>
                <a:latin typeface="Calibri"/>
              </a:rPr>
              <a:t>Link to OS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111767" y="2834639"/>
            <a:ext cx="2165527" cy="9601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600" b="0" i="1">
                <a:solidFill>
                  <a:srgbClr val="FFFFFF"/>
                </a:solidFill>
                <a:latin typeface="Calibri"/>
              </a:rPr>
              <a:t>Survival model (Cox / Weibull)
using metrics as covariates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77240" y="4114800"/>
            <a:ext cx="10637215" cy="29260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400" b="1" i="0" spc="400">
                <a:solidFill>
                  <a:srgbClr val="0F8B8D"/>
                </a:solidFill>
                <a:latin typeface="Calibri"/>
              </a:rPr>
              <a:t>WHAT THIS BUYS YOU</a:t>
            </a:r>
          </a:p>
        </p:txBody>
      </p:sp>
      <p:sp>
        <p:nvSpPr>
          <p:cNvPr id="25" name="Oval 24"/>
          <p:cNvSpPr/>
          <p:nvPr/>
        </p:nvSpPr>
        <p:spPr>
          <a:xfrm>
            <a:off x="777240" y="4626864"/>
            <a:ext cx="201168" cy="201168"/>
          </a:xfrm>
          <a:prstGeom prst="ellipse">
            <a:avLst/>
          </a:prstGeom>
          <a:solidFill>
            <a:srgbClr val="F392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1097280" y="4559665"/>
            <a:ext cx="10317175" cy="34471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/>
            <a:r>
              <a:rPr sz="2000" b="0" i="0" dirty="0">
                <a:solidFill>
                  <a:srgbClr val="1A2238"/>
                </a:solidFill>
                <a:latin typeface="Calibri"/>
              </a:rPr>
              <a:t>Mechanistic interpretation — tumor </a:t>
            </a:r>
            <a:r>
              <a:rPr lang="en-US" sz="2000" b="0" i="0" dirty="0">
                <a:solidFill>
                  <a:srgbClr val="1A2238"/>
                </a:solidFill>
                <a:latin typeface="Calibri"/>
              </a:rPr>
              <a:t>response</a:t>
            </a:r>
            <a:r>
              <a:rPr sz="2000" b="0" i="0" dirty="0">
                <a:solidFill>
                  <a:srgbClr val="1A2238"/>
                </a:solidFill>
                <a:latin typeface="Calibri"/>
              </a:rPr>
              <a:t> </a:t>
            </a:r>
            <a:r>
              <a:rPr lang="en-US" sz="2000" b="0" i="0" dirty="0">
                <a:solidFill>
                  <a:srgbClr val="1A2238"/>
                </a:solidFill>
                <a:latin typeface="Calibri"/>
              </a:rPr>
              <a:t>should </a:t>
            </a:r>
            <a:r>
              <a:rPr sz="2000" b="0" i="0" dirty="0">
                <a:solidFill>
                  <a:srgbClr val="1A2238"/>
                </a:solidFill>
                <a:latin typeface="Calibri"/>
              </a:rPr>
              <a:t>map to biology</a:t>
            </a:r>
          </a:p>
        </p:txBody>
      </p:sp>
      <p:sp>
        <p:nvSpPr>
          <p:cNvPr id="27" name="Oval 26"/>
          <p:cNvSpPr/>
          <p:nvPr/>
        </p:nvSpPr>
        <p:spPr>
          <a:xfrm>
            <a:off x="777240" y="5084064"/>
            <a:ext cx="201168" cy="201168"/>
          </a:xfrm>
          <a:prstGeom prst="ellipse">
            <a:avLst/>
          </a:prstGeom>
          <a:solidFill>
            <a:srgbClr val="F392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1097280" y="5016865"/>
            <a:ext cx="10317175" cy="34471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/>
            <a:r>
              <a:rPr lang="en-US" sz="2000" b="0" i="0" dirty="0">
                <a:solidFill>
                  <a:srgbClr val="1A2238"/>
                </a:solidFill>
                <a:latin typeface="Calibri"/>
              </a:rPr>
              <a:t>Used to p</a:t>
            </a:r>
            <a:r>
              <a:rPr sz="2000" b="0" i="0" dirty="0">
                <a:solidFill>
                  <a:srgbClr val="1A2238"/>
                </a:solidFill>
                <a:latin typeface="Calibri"/>
              </a:rPr>
              <a:t>redict Phase 3 OS from Phase </a:t>
            </a:r>
            <a:r>
              <a:rPr lang="en-US" sz="2000" b="0" i="0" dirty="0">
                <a:solidFill>
                  <a:srgbClr val="1A2238"/>
                </a:solidFill>
                <a:latin typeface="Calibri"/>
              </a:rPr>
              <a:t>1/</a:t>
            </a:r>
            <a:r>
              <a:rPr sz="2000" b="0" i="0" dirty="0">
                <a:solidFill>
                  <a:srgbClr val="1A2238"/>
                </a:solidFill>
                <a:latin typeface="Calibri"/>
              </a:rPr>
              <a:t>2 SLD — used</a:t>
            </a:r>
            <a:r>
              <a:rPr lang="en-US" sz="2000" b="0" i="0" dirty="0">
                <a:solidFill>
                  <a:srgbClr val="1A2238"/>
                </a:solidFill>
                <a:latin typeface="Calibri"/>
              </a:rPr>
              <a:t> to inform Go/No-Go decisions</a:t>
            </a:r>
            <a:endParaRPr sz="2000" b="0" i="0" dirty="0">
              <a:solidFill>
                <a:srgbClr val="1A2238"/>
              </a:solidFill>
              <a:latin typeface="Calibri"/>
            </a:endParaRPr>
          </a:p>
        </p:txBody>
      </p:sp>
      <p:sp>
        <p:nvSpPr>
          <p:cNvPr id="29" name="Oval 28"/>
          <p:cNvSpPr/>
          <p:nvPr/>
        </p:nvSpPr>
        <p:spPr>
          <a:xfrm>
            <a:off x="777240" y="5541264"/>
            <a:ext cx="201168" cy="201168"/>
          </a:xfrm>
          <a:prstGeom prst="ellipse">
            <a:avLst/>
          </a:prstGeom>
          <a:solidFill>
            <a:srgbClr val="F392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1097280" y="5394960"/>
            <a:ext cx="10317175" cy="5029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/>
            <a:r>
              <a:rPr sz="2000" b="0" i="0">
                <a:solidFill>
                  <a:srgbClr val="1A2238"/>
                </a:solidFill>
                <a:latin typeface="Calibri"/>
              </a:rPr>
              <a:t>But: parametric form constrains the SLD trajectories you can fit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48640" y="5989320"/>
            <a:ext cx="11094415" cy="2743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/>
            <a:r>
              <a:rPr sz="1200" b="0" i="1">
                <a:solidFill>
                  <a:srgbClr val="64748B"/>
                </a:solidFill>
                <a:latin typeface="Calibri"/>
              </a:rPr>
              <a:t>Stein WD et al., Oncologist 2008  ·  Claret L et al., JCO 2009  ·  Bruno R et al., CPT:PSP 2019</a:t>
            </a:r>
          </a:p>
        </p:txBody>
      </p:sp>
      <p:sp>
        <p:nvSpPr>
          <p:cNvPr id="32" name="Rectangle 31"/>
          <p:cNvSpPr/>
          <p:nvPr/>
        </p:nvSpPr>
        <p:spPr>
          <a:xfrm>
            <a:off x="548640" y="6355080"/>
            <a:ext cx="11094415" cy="10972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pic>
        <p:nvPicPr>
          <p:cNvPr id="33" name="Picture 3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6446520"/>
            <a:ext cx="877824" cy="274320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1554480" y="6446520"/>
            <a:ext cx="8686800" cy="2743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/>
            <a:r>
              <a:rPr sz="1200" b="0" i="0">
                <a:solidFill>
                  <a:srgbClr val="64748B"/>
                </a:solidFill>
                <a:latin typeface="Calibri"/>
              </a:rPr>
              <a:t>SciML in Drug Development  ·  Amit Roy  ·  University of Nebraska, April 2026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0911535" y="6446520"/>
            <a:ext cx="731520" cy="2743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r"/>
            <a:r>
              <a:rPr sz="1200" b="0" i="0">
                <a:solidFill>
                  <a:srgbClr val="64748B"/>
                </a:solidFill>
                <a:latin typeface="Calibri"/>
              </a:rPr>
              <a:t>30 / 37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48640" y="502920"/>
            <a:ext cx="73152" cy="868680"/>
          </a:xfrm>
          <a:prstGeom prst="rect">
            <a:avLst/>
          </a:prstGeom>
          <a:solidFill>
            <a:srgbClr val="0F8B8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77240" y="457200"/>
            <a:ext cx="10835640" cy="3200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600" b="1" i="0" spc="400">
                <a:solidFill>
                  <a:srgbClr val="0F8B8D"/>
                </a:solidFill>
                <a:latin typeface="Calibri"/>
              </a:rPr>
              <a:t>CASE 04  ·  ONCOLOGY  ·  WHY MORE FLEXIBILITY HELPS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777240"/>
            <a:ext cx="10835640" cy="7772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2400" b="1" i="0">
                <a:solidFill>
                  <a:srgbClr val="1A2238"/>
                </a:solidFill>
                <a:latin typeface="Calibri"/>
              </a:rPr>
              <a:t>Real SLD trajectories are noisy — and a canonical TGD model misses the diversity</a:t>
            </a:r>
          </a:p>
        </p:txBody>
      </p:sp>
      <p:pic>
        <p:nvPicPr>
          <p:cNvPr id="5" name="Picture 4" descr="sld_diversit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5438" y="1508097"/>
            <a:ext cx="5577840" cy="3520440"/>
          </a:xfrm>
          <a:prstGeom prst="rect">
            <a:avLst/>
          </a:prstGeom>
        </p:spPr>
      </p:pic>
      <p:sp>
        <p:nvSpPr>
          <p:cNvPr id="7" name="Right Arrow 6"/>
          <p:cNvSpPr/>
          <p:nvPr/>
        </p:nvSpPr>
        <p:spPr>
          <a:xfrm>
            <a:off x="6199632" y="3291840"/>
            <a:ext cx="274320" cy="310896"/>
          </a:xfrm>
          <a:prstGeom prst="rightArrow">
            <a:avLst/>
          </a:prstGeom>
          <a:solidFill>
            <a:srgbClr val="F392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777240" y="5440680"/>
            <a:ext cx="10637215" cy="502920"/>
          </a:xfrm>
          <a:prstGeom prst="rect">
            <a:avLst/>
          </a:prstGeom>
          <a:solidFill>
            <a:srgbClr val="F392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777240" y="5550563"/>
            <a:ext cx="10637215" cy="283154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/>
            <a:r>
              <a:rPr sz="1600" b="1" i="1" dirty="0">
                <a:solidFill>
                  <a:srgbClr val="FFFFFF"/>
                </a:solidFill>
                <a:latin typeface="Calibri"/>
              </a:rPr>
              <a:t>Five patients, five different SLD shapes </a:t>
            </a:r>
            <a:r>
              <a:rPr lang="en-US" sz="1600" b="1" i="1" dirty="0">
                <a:solidFill>
                  <a:srgbClr val="FFFFFF"/>
                </a:solidFill>
                <a:latin typeface="Calibri"/>
              </a:rPr>
              <a:t>that are challenging to describe with a</a:t>
            </a:r>
            <a:r>
              <a:rPr sz="1600" b="1" i="1" dirty="0">
                <a:solidFill>
                  <a:srgbClr val="FFFFFF"/>
                </a:solidFill>
                <a:latin typeface="Calibri"/>
              </a:rPr>
              <a:t> canonical TGD model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5989320"/>
            <a:ext cx="11094415" cy="2743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/>
            <a:r>
              <a:rPr sz="1200" b="0" i="1">
                <a:solidFill>
                  <a:srgbClr val="64748B"/>
                </a:solidFill>
                <a:latin typeface="Calibri"/>
              </a:rPr>
              <a:t>Illustrative reproduction adapted from TGI-OS literature (Stein WD et al., Oncologist 2008; Claret L et al., JCO 2009)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48640" y="6355080"/>
            <a:ext cx="11094415" cy="10972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6446520"/>
            <a:ext cx="877824" cy="27432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554480" y="6446520"/>
            <a:ext cx="8686800" cy="2743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/>
            <a:r>
              <a:rPr sz="1200" b="0" i="0">
                <a:solidFill>
                  <a:srgbClr val="64748B"/>
                </a:solidFill>
                <a:latin typeface="Calibri"/>
              </a:rPr>
              <a:t>SciML in Drug Development  ·  Amit Roy  ·  University of Nebraska, April 2026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911535" y="6446520"/>
            <a:ext cx="731520" cy="2743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r"/>
            <a:r>
              <a:rPr sz="1200" b="0" i="0">
                <a:solidFill>
                  <a:srgbClr val="64748B"/>
                </a:solidFill>
                <a:latin typeface="Calibri"/>
              </a:rPr>
              <a:t>31 / 37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6950BD2-8B17-49DA-1CF1-081025B613AD}"/>
              </a:ext>
            </a:extLst>
          </p:cNvPr>
          <p:cNvSpPr/>
          <p:nvPr/>
        </p:nvSpPr>
        <p:spPr>
          <a:xfrm>
            <a:off x="548640" y="502920"/>
            <a:ext cx="73152" cy="868680"/>
          </a:xfrm>
          <a:prstGeom prst="rect">
            <a:avLst/>
          </a:prstGeom>
          <a:solidFill>
            <a:srgbClr val="0F8B8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51992D3-AFB9-6423-1945-DAA5C0211136}"/>
              </a:ext>
            </a:extLst>
          </p:cNvPr>
          <p:cNvSpPr txBox="1"/>
          <p:nvPr/>
        </p:nvSpPr>
        <p:spPr>
          <a:xfrm>
            <a:off x="777240" y="457200"/>
            <a:ext cx="10835640" cy="283154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600" b="1" i="0" spc="400" dirty="0">
                <a:solidFill>
                  <a:srgbClr val="0F8B8D"/>
                </a:solidFill>
                <a:latin typeface="Calibri"/>
              </a:rPr>
              <a:t>CASE 04  ·  ONCOLOGY  ·  SCIML APPROACH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9CC067-DD17-0121-CDF2-B0289E6CF282}"/>
              </a:ext>
            </a:extLst>
          </p:cNvPr>
          <p:cNvSpPr txBox="1"/>
          <p:nvPr/>
        </p:nvSpPr>
        <p:spPr>
          <a:xfrm>
            <a:off x="777240" y="777240"/>
            <a:ext cx="10835640" cy="7772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2400" b="1" i="0">
                <a:solidFill>
                  <a:srgbClr val="1A2238"/>
                </a:solidFill>
                <a:latin typeface="Calibri"/>
              </a:rPr>
              <a:t>SciML captures complex SLD patterns the parametric form misses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5446EA0-AE17-6ACF-E9B0-947D09AFAFA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035" b="18581"/>
          <a:stretch>
            <a:fillRect/>
          </a:stretch>
        </p:blipFill>
        <p:spPr>
          <a:xfrm>
            <a:off x="320040" y="1691640"/>
            <a:ext cx="6157386" cy="393192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E783794-47EE-2C66-3082-93825297FD96}"/>
              </a:ext>
            </a:extLst>
          </p:cNvPr>
          <p:cNvSpPr txBox="1"/>
          <p:nvPr/>
        </p:nvSpPr>
        <p:spPr>
          <a:xfrm>
            <a:off x="6427917" y="1672287"/>
            <a:ext cx="451619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Subjects were clustered by their</a:t>
            </a:r>
          </a:p>
          <a:p>
            <a:r>
              <a:rPr lang="en-US" dirty="0"/>
              <a:t>SLD profiles to understand the value of the</a:t>
            </a:r>
          </a:p>
          <a:p>
            <a:r>
              <a:rPr lang="en-US" dirty="0" err="1"/>
              <a:t>DeepNLME</a:t>
            </a:r>
            <a:r>
              <a:rPr lang="en-US" dirty="0"/>
              <a:t> model for different TGD profiles (selected profiles shown)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66652BE-606A-615F-0024-1A8DFBAD62B1}"/>
              </a:ext>
            </a:extLst>
          </p:cNvPr>
          <p:cNvSpPr txBox="1"/>
          <p:nvPr/>
        </p:nvSpPr>
        <p:spPr>
          <a:xfrm>
            <a:off x="548640" y="5989320"/>
            <a:ext cx="11091672" cy="2743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r>
              <a:rPr lang="en-US" sz="1200" b="0" i="1" dirty="0">
                <a:solidFill>
                  <a:srgbClr val="64748B"/>
                </a:solidFill>
                <a:latin typeface="Calibri"/>
              </a:rPr>
              <a:t>Tarek M </a:t>
            </a:r>
            <a:r>
              <a:rPr sz="1200" b="0" i="1" dirty="0">
                <a:solidFill>
                  <a:srgbClr val="64748B"/>
                </a:solidFill>
                <a:latin typeface="Calibri"/>
              </a:rPr>
              <a:t>et al., </a:t>
            </a:r>
            <a:r>
              <a:rPr lang="en-US" sz="1200" b="0" i="1" dirty="0">
                <a:solidFill>
                  <a:srgbClr val="64748B"/>
                </a:solidFill>
                <a:latin typeface="Calibri"/>
              </a:rPr>
              <a:t>A </a:t>
            </a:r>
            <a:r>
              <a:rPr lang="en-US" sz="1200" b="0" i="1" dirty="0" err="1">
                <a:solidFill>
                  <a:srgbClr val="64748B"/>
                </a:solidFill>
                <a:latin typeface="Calibri"/>
              </a:rPr>
              <a:t>DeepNLME</a:t>
            </a:r>
            <a:r>
              <a:rPr lang="en-US" sz="1200" b="0" i="1" dirty="0">
                <a:solidFill>
                  <a:srgbClr val="64748B"/>
                </a:solidFill>
                <a:latin typeface="Calibri"/>
              </a:rPr>
              <a:t>-based Tumor Growth Dynamics and Overall Survival Model for Non Small Cell Lung Cancer</a:t>
            </a:r>
            <a:r>
              <a:rPr sz="1200" b="0" i="1" dirty="0">
                <a:solidFill>
                  <a:srgbClr val="64748B"/>
                </a:solidFill>
                <a:latin typeface="Calibri"/>
              </a:rPr>
              <a:t>— </a:t>
            </a:r>
            <a:r>
              <a:rPr lang="en-US" sz="1200" b="0" i="1" dirty="0" err="1">
                <a:solidFill>
                  <a:srgbClr val="64748B"/>
                </a:solidFill>
                <a:latin typeface="Calibri"/>
              </a:rPr>
              <a:t>ACoP</a:t>
            </a:r>
            <a:r>
              <a:rPr sz="1200" b="0" i="1" dirty="0">
                <a:solidFill>
                  <a:srgbClr val="64748B"/>
                </a:solidFill>
                <a:latin typeface="Calibri"/>
              </a:rPr>
              <a:t> 202</a:t>
            </a:r>
            <a:r>
              <a:rPr lang="en-US" sz="1200" b="0" i="1" dirty="0">
                <a:solidFill>
                  <a:srgbClr val="64748B"/>
                </a:solidFill>
                <a:latin typeface="Calibri"/>
              </a:rPr>
              <a:t>4</a:t>
            </a:r>
            <a:r>
              <a:rPr sz="1200" b="0" i="1" dirty="0">
                <a:solidFill>
                  <a:srgbClr val="64748B"/>
                </a:solidFill>
                <a:latin typeface="Calibri"/>
              </a:rPr>
              <a:t>, </a:t>
            </a:r>
            <a:r>
              <a:rPr lang="en-US" sz="1200" b="0" i="1" dirty="0">
                <a:solidFill>
                  <a:srgbClr val="64748B"/>
                </a:solidFill>
                <a:latin typeface="Calibri"/>
              </a:rPr>
              <a:t>Phoenix, AZ</a:t>
            </a:r>
            <a:endParaRPr sz="1200" b="0" i="1" dirty="0">
              <a:solidFill>
                <a:srgbClr val="64748B"/>
              </a:solidFill>
              <a:latin typeface="Calibri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48640" y="6355080"/>
            <a:ext cx="11094415" cy="10972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6446520"/>
            <a:ext cx="877824" cy="27432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554480" y="6446520"/>
            <a:ext cx="8686800" cy="2743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/>
            <a:r>
              <a:rPr sz="1200" b="0" i="0">
                <a:solidFill>
                  <a:srgbClr val="64748B"/>
                </a:solidFill>
                <a:latin typeface="Calibri"/>
              </a:rPr>
              <a:t>SciML in Drug Development  ·  Amit Roy  ·  University of Nebraska, April 2026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911535" y="6446520"/>
            <a:ext cx="731520" cy="2743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r"/>
            <a:r>
              <a:rPr sz="1200" b="0" i="0">
                <a:solidFill>
                  <a:srgbClr val="64748B"/>
                </a:solidFill>
                <a:latin typeface="Calibri"/>
              </a:rPr>
              <a:t>32 / 37</a:t>
            </a:r>
          </a:p>
        </p:txBody>
      </p:sp>
    </p:spTree>
    <p:extLst>
      <p:ext uri="{BB962C8B-B14F-4D97-AF65-F5344CB8AC3E}">
        <p14:creationId xmlns:p14="http://schemas.microsoft.com/office/powerpoint/2010/main" val="3293462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48640" y="502920"/>
            <a:ext cx="73152" cy="868680"/>
          </a:xfrm>
          <a:prstGeom prst="rect">
            <a:avLst/>
          </a:prstGeom>
          <a:solidFill>
            <a:srgbClr val="0F8B8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77240" y="457200"/>
            <a:ext cx="10835640" cy="3200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600" b="1" i="0" spc="400">
                <a:solidFill>
                  <a:srgbClr val="0F8B8D"/>
                </a:solidFill>
                <a:latin typeface="Calibri"/>
              </a:rPr>
              <a:t>CASE 04  ·  ONCOLOGY  ·  THE DATA REDUCTION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777240"/>
            <a:ext cx="10835640" cy="7772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2400" b="1" i="0">
                <a:solidFill>
                  <a:srgbClr val="1A2238"/>
                </a:solidFill>
                <a:latin typeface="Calibri"/>
              </a:rPr>
              <a:t>From CT scan to SLD — every step throws away signal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305874"/>
            <a:ext cx="10637215" cy="2743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300" b="1" i="0" spc="400">
                <a:solidFill>
                  <a:srgbClr val="0F8B8D"/>
                </a:solidFill>
                <a:latin typeface="Calibri"/>
              </a:rPr>
              <a:t>WHY SLD LEAVES INFORMATION ON THE TABLE</a:t>
            </a:r>
          </a:p>
        </p:txBody>
      </p:sp>
      <p:sp>
        <p:nvSpPr>
          <p:cNvPr id="6" name="Rectangle 5"/>
          <p:cNvSpPr/>
          <p:nvPr/>
        </p:nvSpPr>
        <p:spPr>
          <a:xfrm>
            <a:off x="777240" y="1625914"/>
            <a:ext cx="2453563" cy="868680"/>
          </a:xfrm>
          <a:prstGeom prst="rect">
            <a:avLst/>
          </a:prstGeom>
          <a:solidFill>
            <a:srgbClr val="0E5E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914400" y="1717354"/>
            <a:ext cx="2179243" cy="38404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800" b="1" i="0">
                <a:solidFill>
                  <a:srgbClr val="FFFFFF"/>
                </a:solidFill>
                <a:latin typeface="Calibri"/>
              </a:rPr>
              <a:t>CT scan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2083114"/>
            <a:ext cx="2179243" cy="36576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400" b="0" i="1">
                <a:solidFill>
                  <a:srgbClr val="FFFFFF"/>
                </a:solidFill>
                <a:latin typeface="Calibri"/>
              </a:rPr>
              <a:t>rich 3-D imaging</a:t>
            </a:r>
          </a:p>
        </p:txBody>
      </p:sp>
      <p:sp>
        <p:nvSpPr>
          <p:cNvPr id="9" name="Right Arrow 8"/>
          <p:cNvSpPr/>
          <p:nvPr/>
        </p:nvSpPr>
        <p:spPr>
          <a:xfrm>
            <a:off x="3249091" y="1941382"/>
            <a:ext cx="237744" cy="237744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3505123" y="1625914"/>
            <a:ext cx="2453563" cy="868680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3642283" y="1717354"/>
            <a:ext cx="2179243" cy="38404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800" b="1" i="0">
                <a:solidFill>
                  <a:srgbClr val="FFFFFF"/>
                </a:solidFill>
                <a:latin typeface="Calibri"/>
              </a:rPr>
              <a:t>Target lesions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42283" y="2083114"/>
            <a:ext cx="2179243" cy="36576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400" b="0" i="1">
                <a:solidFill>
                  <a:srgbClr val="FFFFFF"/>
                </a:solidFill>
                <a:latin typeface="Calibri"/>
              </a:rPr>
              <a:t>≤ 5 selected per RECIST</a:t>
            </a:r>
          </a:p>
        </p:txBody>
      </p:sp>
      <p:sp>
        <p:nvSpPr>
          <p:cNvPr id="13" name="Right Arrow 12"/>
          <p:cNvSpPr/>
          <p:nvPr/>
        </p:nvSpPr>
        <p:spPr>
          <a:xfrm>
            <a:off x="5976975" y="1941382"/>
            <a:ext cx="237744" cy="237744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6233007" y="1625914"/>
            <a:ext cx="2453563" cy="868680"/>
          </a:xfrm>
          <a:prstGeom prst="rect">
            <a:avLst/>
          </a:prstGeom>
          <a:solidFill>
            <a:srgbClr val="0F8B8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6370167" y="1717354"/>
            <a:ext cx="2179243" cy="38404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800" b="1" i="0">
                <a:solidFill>
                  <a:srgbClr val="FFFFFF"/>
                </a:solidFill>
                <a:latin typeface="Calibri"/>
              </a:rPr>
              <a:t>Segmented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70167" y="2083114"/>
            <a:ext cx="2179243" cy="36576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400" b="0" i="1">
                <a:solidFill>
                  <a:srgbClr val="FFFFFF"/>
                </a:solidFill>
                <a:latin typeface="Calibri"/>
              </a:rPr>
              <a:t>spatial structure preserved</a:t>
            </a:r>
          </a:p>
        </p:txBody>
      </p:sp>
      <p:sp>
        <p:nvSpPr>
          <p:cNvPr id="17" name="Right Arrow 16"/>
          <p:cNvSpPr/>
          <p:nvPr/>
        </p:nvSpPr>
        <p:spPr>
          <a:xfrm>
            <a:off x="8704859" y="1941382"/>
            <a:ext cx="237744" cy="237744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8960891" y="1625914"/>
            <a:ext cx="2453563" cy="868680"/>
          </a:xfrm>
          <a:prstGeom prst="rect">
            <a:avLst/>
          </a:prstGeom>
          <a:solidFill>
            <a:srgbClr val="F392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9098051" y="1717354"/>
            <a:ext cx="2179243" cy="38404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800" b="1" i="0">
                <a:solidFill>
                  <a:srgbClr val="FFFFFF"/>
                </a:solidFill>
                <a:latin typeface="Calibri"/>
              </a:rPr>
              <a:t>Sum diameters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098051" y="2083114"/>
            <a:ext cx="2179243" cy="36576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400" b="0" i="1">
                <a:solidFill>
                  <a:srgbClr val="FFFFFF"/>
                </a:solidFill>
                <a:latin typeface="Calibri"/>
              </a:rPr>
              <a:t>single 1-D number / visit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420303" y="2702294"/>
            <a:ext cx="2865043" cy="437043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300" b="1" i="0" spc="400" dirty="0">
                <a:solidFill>
                  <a:srgbClr val="64748B"/>
                </a:solidFill>
                <a:latin typeface="Calibri"/>
              </a:rPr>
              <a:t>CONCRETE EXAMPLE</a:t>
            </a:r>
            <a:r>
              <a:rPr lang="en-US" sz="1300" b="1" i="0" spc="400" dirty="0">
                <a:solidFill>
                  <a:srgbClr val="64748B"/>
                </a:solidFill>
                <a:latin typeface="Calibri"/>
              </a:rPr>
              <a:t>:</a:t>
            </a:r>
            <a:br>
              <a:rPr lang="en-US" sz="1300" b="1" spc="400" dirty="0">
                <a:solidFill>
                  <a:srgbClr val="64748B"/>
                </a:solidFill>
                <a:latin typeface="Calibri"/>
              </a:rPr>
            </a:br>
            <a:r>
              <a:rPr sz="1300" b="1" i="0" spc="400" dirty="0">
                <a:solidFill>
                  <a:srgbClr val="64748B"/>
                </a:solidFill>
                <a:latin typeface="Calibri"/>
              </a:rPr>
              <a:t>A SINGLE CT SLICE</a:t>
            </a:r>
          </a:p>
        </p:txBody>
      </p:sp>
      <p:pic>
        <p:nvPicPr>
          <p:cNvPr id="22" name="Picture 21" descr="ct_scan_lesio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8897" y="2572318"/>
            <a:ext cx="6535557" cy="3310820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777240" y="5963606"/>
            <a:ext cx="10637215" cy="384048"/>
          </a:xfrm>
          <a:prstGeom prst="rect">
            <a:avLst/>
          </a:prstGeom>
          <a:solidFill>
            <a:srgbClr val="F392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777240" y="5963606"/>
            <a:ext cx="10637215" cy="384048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/>
            <a:r>
              <a:rPr sz="1400" b="1" i="1">
                <a:solidFill>
                  <a:srgbClr val="FFFFFF"/>
                </a:solidFill>
                <a:latin typeface="Calibri"/>
              </a:rPr>
              <a:t>SLD = sum of 4–5 longest diameters — non-target lesions, spatial heterogeneity, texture and necrosis are dropped.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48640" y="6355080"/>
            <a:ext cx="11094415" cy="10972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pic>
        <p:nvPicPr>
          <p:cNvPr id="26" name="Picture 25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6446520"/>
            <a:ext cx="877824" cy="27432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1554480" y="6446520"/>
            <a:ext cx="8686800" cy="2743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/>
            <a:r>
              <a:rPr sz="1200" b="0" i="0">
                <a:solidFill>
                  <a:srgbClr val="64748B"/>
                </a:solidFill>
                <a:latin typeface="Calibri"/>
              </a:rPr>
              <a:t>SciML in Drug Development  ·  Amit Roy  ·  University of Nebraska, April 2026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0911535" y="6446520"/>
            <a:ext cx="731520" cy="2743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r"/>
            <a:r>
              <a:rPr sz="1200" b="0" i="0">
                <a:solidFill>
                  <a:srgbClr val="64748B"/>
                </a:solidFill>
                <a:latin typeface="Calibri"/>
              </a:rPr>
              <a:t>33 / 37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239FF6D-D860-4461-2BFC-0E977CB99ED1}"/>
              </a:ext>
            </a:extLst>
          </p:cNvPr>
          <p:cNvSpPr txBox="1"/>
          <p:nvPr/>
        </p:nvSpPr>
        <p:spPr>
          <a:xfrm>
            <a:off x="777240" y="5414966"/>
            <a:ext cx="3664458" cy="406265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r>
              <a:rPr lang="en-US" sz="1200" i="1" dirty="0">
                <a:solidFill>
                  <a:srgbClr val="64748B"/>
                </a:solidFill>
                <a:latin typeface="Calibri"/>
              </a:rPr>
              <a:t>Image </a:t>
            </a:r>
            <a:r>
              <a:rPr lang="en-US" sz="1200" b="0" i="1" dirty="0">
                <a:solidFill>
                  <a:srgbClr val="64748B"/>
                </a:solidFill>
                <a:latin typeface="Calibri"/>
              </a:rPr>
              <a:t>taken from: Okuno S</a:t>
            </a:r>
            <a:r>
              <a:rPr sz="1200" b="0" i="1" dirty="0">
                <a:solidFill>
                  <a:srgbClr val="64748B"/>
                </a:solidFill>
                <a:latin typeface="Calibri"/>
              </a:rPr>
              <a:t>., </a:t>
            </a:r>
            <a:r>
              <a:rPr lang="en-US" sz="1200" i="1" dirty="0">
                <a:solidFill>
                  <a:srgbClr val="64748B"/>
                </a:solidFill>
              </a:rPr>
              <a:t>RECIST: New CRA Orientation Alliance (2016)</a:t>
            </a:r>
            <a:endParaRPr sz="1200" b="0" i="1" dirty="0">
              <a:solidFill>
                <a:srgbClr val="64748B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48640" y="502920"/>
            <a:ext cx="73152" cy="868680"/>
          </a:xfrm>
          <a:prstGeom prst="rect">
            <a:avLst/>
          </a:prstGeom>
          <a:solidFill>
            <a:srgbClr val="0F8B8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77240" y="457200"/>
            <a:ext cx="10835640" cy="3200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600" b="1" i="0" spc="400">
                <a:solidFill>
                  <a:srgbClr val="0F8B8D"/>
                </a:solidFill>
                <a:latin typeface="Calibri"/>
              </a:rPr>
              <a:t>CASE 04  ·  ONCOLOGY  ·  LOOKING AHEAD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777240"/>
            <a:ext cx="10835640" cy="7772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2400" b="1" i="0">
                <a:solidFill>
                  <a:srgbClr val="1A2238"/>
                </a:solidFill>
                <a:latin typeface="Calibri"/>
              </a:rPr>
              <a:t>Next frontier — direct image-based TGI models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1691640"/>
            <a:ext cx="534924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777240" y="1691640"/>
            <a:ext cx="5349240" cy="457200"/>
          </a:xfrm>
          <a:prstGeom prst="rect">
            <a:avLst/>
          </a:prstGeom>
          <a:solidFill>
            <a:srgbClr val="0E5E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77240" y="1691640"/>
            <a:ext cx="5349240" cy="45720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/>
            <a:r>
              <a:rPr sz="1600" b="1" i="0" spc="300">
                <a:solidFill>
                  <a:srgbClr val="FFFFFF"/>
                </a:solidFill>
                <a:latin typeface="Calibri"/>
              </a:rPr>
              <a:t>IMAGE-BASED TUMOR SCIML</a:t>
            </a:r>
          </a:p>
        </p:txBody>
      </p:sp>
      <p:sp>
        <p:nvSpPr>
          <p:cNvPr id="8" name="Oval 7"/>
          <p:cNvSpPr/>
          <p:nvPr/>
        </p:nvSpPr>
        <p:spPr>
          <a:xfrm>
            <a:off x="1051560" y="2359152"/>
            <a:ext cx="164592" cy="164592"/>
          </a:xfrm>
          <a:prstGeom prst="ellipse">
            <a:avLst/>
          </a:prstGeom>
          <a:solidFill>
            <a:srgbClr val="0E5E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325880" y="2240280"/>
            <a:ext cx="4526279" cy="41148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/>
            <a:r>
              <a:rPr sz="1800" b="0" i="0">
                <a:solidFill>
                  <a:srgbClr val="1A2238"/>
                </a:solidFill>
                <a:latin typeface="Calibri"/>
              </a:rPr>
              <a:t>Foundation models on CT/MRI</a:t>
            </a:r>
          </a:p>
        </p:txBody>
      </p:sp>
      <p:sp>
        <p:nvSpPr>
          <p:cNvPr id="10" name="Oval 9"/>
          <p:cNvSpPr/>
          <p:nvPr/>
        </p:nvSpPr>
        <p:spPr>
          <a:xfrm>
            <a:off x="1051560" y="2743200"/>
            <a:ext cx="164592" cy="164592"/>
          </a:xfrm>
          <a:prstGeom prst="ellipse">
            <a:avLst/>
          </a:prstGeom>
          <a:solidFill>
            <a:srgbClr val="0E5E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325880" y="2624328"/>
            <a:ext cx="4526279" cy="41148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/>
            <a:r>
              <a:rPr sz="1800" b="0" i="0">
                <a:solidFill>
                  <a:srgbClr val="1A2238"/>
                </a:solidFill>
                <a:latin typeface="Calibri"/>
              </a:rPr>
              <a:t>UDE in image-embedding space</a:t>
            </a:r>
          </a:p>
        </p:txBody>
      </p:sp>
      <p:sp>
        <p:nvSpPr>
          <p:cNvPr id="12" name="Oval 11"/>
          <p:cNvSpPr/>
          <p:nvPr/>
        </p:nvSpPr>
        <p:spPr>
          <a:xfrm>
            <a:off x="1051560" y="3127248"/>
            <a:ext cx="164592" cy="164592"/>
          </a:xfrm>
          <a:prstGeom prst="ellipse">
            <a:avLst/>
          </a:prstGeom>
          <a:solidFill>
            <a:srgbClr val="0E5E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1325880" y="3008376"/>
            <a:ext cx="4526279" cy="41148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/>
            <a:r>
              <a:rPr sz="1800" b="0" i="0">
                <a:solidFill>
                  <a:srgbClr val="1A2238"/>
                </a:solidFill>
                <a:latin typeface="Calibri"/>
              </a:rPr>
              <a:t>End-to-end CT → OS prediction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400799" y="1691640"/>
            <a:ext cx="534924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6400799" y="1691640"/>
            <a:ext cx="5349240" cy="457200"/>
          </a:xfrm>
          <a:prstGeom prst="rect">
            <a:avLst/>
          </a:prstGeom>
          <a:solidFill>
            <a:srgbClr val="0F8B8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400799" y="1691640"/>
            <a:ext cx="5349240" cy="45720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/>
            <a:r>
              <a:rPr sz="1600" b="1" i="0" spc="300">
                <a:solidFill>
                  <a:srgbClr val="FFFFFF"/>
                </a:solidFill>
                <a:latin typeface="Calibri"/>
              </a:rPr>
              <a:t>WHAT THIS COULD UNLOCK</a:t>
            </a:r>
          </a:p>
        </p:txBody>
      </p:sp>
      <p:sp>
        <p:nvSpPr>
          <p:cNvPr id="17" name="Oval 16"/>
          <p:cNvSpPr/>
          <p:nvPr/>
        </p:nvSpPr>
        <p:spPr>
          <a:xfrm>
            <a:off x="6675119" y="2359152"/>
            <a:ext cx="164592" cy="164592"/>
          </a:xfrm>
          <a:prstGeom prst="ellipse">
            <a:avLst/>
          </a:prstGeom>
          <a:solidFill>
            <a:srgbClr val="0F8B8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6949439" y="2240280"/>
            <a:ext cx="4526279" cy="41148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/>
            <a:r>
              <a:rPr sz="1800" b="0" i="0">
                <a:solidFill>
                  <a:srgbClr val="1A2238"/>
                </a:solidFill>
                <a:latin typeface="Calibri"/>
              </a:rPr>
              <a:t>Earlier, more reliable predictions of OS</a:t>
            </a:r>
          </a:p>
        </p:txBody>
      </p:sp>
      <p:sp>
        <p:nvSpPr>
          <p:cNvPr id="19" name="Oval 18"/>
          <p:cNvSpPr/>
          <p:nvPr/>
        </p:nvSpPr>
        <p:spPr>
          <a:xfrm>
            <a:off x="6675119" y="2743200"/>
            <a:ext cx="164592" cy="164592"/>
          </a:xfrm>
          <a:prstGeom prst="ellipse">
            <a:avLst/>
          </a:prstGeom>
          <a:solidFill>
            <a:srgbClr val="0F8B8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6949439" y="2624328"/>
            <a:ext cx="4526279" cy="41148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/>
            <a:r>
              <a:rPr sz="1800" b="0" i="0">
                <a:solidFill>
                  <a:srgbClr val="1A2238"/>
                </a:solidFill>
                <a:latin typeface="Calibri"/>
              </a:rPr>
              <a:t>OS informed by tumor burden, lesion location &amp; heterogeneity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7240" y="3749039"/>
            <a:ext cx="10637215" cy="2743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ctr"/>
            <a:r>
              <a:rPr sz="1300" b="1" i="0" spc="400">
                <a:solidFill>
                  <a:srgbClr val="64748B"/>
                </a:solidFill>
                <a:latin typeface="Calibri"/>
              </a:rPr>
              <a:t>WHAT IMAGE-BASED MODELS SEE</a:t>
            </a:r>
          </a:p>
        </p:txBody>
      </p:sp>
      <p:pic>
        <p:nvPicPr>
          <p:cNvPr id="22" name="Picture 21" descr="tumor_2d_3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5771" y="4069080"/>
            <a:ext cx="2500152" cy="1417320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777240" y="5577840"/>
            <a:ext cx="10637215" cy="384048"/>
          </a:xfrm>
          <a:prstGeom prst="rect">
            <a:avLst/>
          </a:prstGeom>
          <a:solidFill>
            <a:srgbClr val="F392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777240" y="5577840"/>
            <a:ext cx="10637215" cy="384048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/>
            <a:r>
              <a:rPr sz="1800" b="1" i="1">
                <a:solidFill>
                  <a:srgbClr val="FFFFFF"/>
                </a:solidFill>
                <a:latin typeface="Calibri"/>
              </a:rPr>
              <a:t>Use the full data — not just a single number.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48640" y="6355080"/>
            <a:ext cx="11094415" cy="10972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pic>
        <p:nvPicPr>
          <p:cNvPr id="26" name="Picture 25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6446520"/>
            <a:ext cx="877824" cy="27432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1554480" y="6446520"/>
            <a:ext cx="8686800" cy="2743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/>
            <a:r>
              <a:rPr sz="1200" b="0" i="0">
                <a:solidFill>
                  <a:srgbClr val="64748B"/>
                </a:solidFill>
                <a:latin typeface="Calibri"/>
              </a:rPr>
              <a:t>SciML in Drug Development  ·  Amit Roy  ·  University of Nebraska, April 2026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0911535" y="6446520"/>
            <a:ext cx="731520" cy="2743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r"/>
            <a:r>
              <a:rPr sz="1200" b="0" i="0">
                <a:solidFill>
                  <a:srgbClr val="64748B"/>
                </a:solidFill>
                <a:latin typeface="Calibri"/>
              </a:rPr>
              <a:t>34 / 37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CBFF860-ED37-A84F-BEA9-5914AA0A8070}"/>
              </a:ext>
            </a:extLst>
          </p:cNvPr>
          <p:cNvSpPr txBox="1"/>
          <p:nvPr/>
        </p:nvSpPr>
        <p:spPr>
          <a:xfrm>
            <a:off x="884224" y="6173093"/>
            <a:ext cx="4487875" cy="221599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r>
              <a:rPr lang="en-US" sz="1200" i="1" dirty="0">
                <a:solidFill>
                  <a:srgbClr val="64748B"/>
                </a:solidFill>
                <a:latin typeface="Calibri"/>
              </a:rPr>
              <a:t>Image </a:t>
            </a:r>
            <a:r>
              <a:rPr lang="en-US" sz="1200" b="0" i="1" dirty="0">
                <a:solidFill>
                  <a:srgbClr val="64748B"/>
                </a:solidFill>
                <a:latin typeface="Calibri"/>
              </a:rPr>
              <a:t>taken from: </a:t>
            </a:r>
            <a:r>
              <a:rPr lang="en-US" sz="1200" b="0" i="1" dirty="0" err="1">
                <a:solidFill>
                  <a:srgbClr val="64748B"/>
                </a:solidFill>
                <a:latin typeface="Calibri"/>
              </a:rPr>
              <a:t>Dercle</a:t>
            </a:r>
            <a:r>
              <a:rPr lang="en-US" sz="1200" i="1" dirty="0">
                <a:solidFill>
                  <a:srgbClr val="64748B"/>
                </a:solidFill>
              </a:rPr>
              <a:t> L, et al, Clinical Cancer Research (2020)</a:t>
            </a:r>
            <a:endParaRPr sz="1200" b="0" i="1" dirty="0">
              <a:solidFill>
                <a:srgbClr val="64748B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48640" y="502920"/>
            <a:ext cx="73152" cy="868680"/>
          </a:xfrm>
          <a:prstGeom prst="rect">
            <a:avLst/>
          </a:prstGeom>
          <a:solidFill>
            <a:srgbClr val="0F8B8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77240" y="457200"/>
            <a:ext cx="10835640" cy="3200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600" b="1" i="0" spc="400">
                <a:solidFill>
                  <a:srgbClr val="0F8B8D"/>
                </a:solidFill>
                <a:latin typeface="Calibri"/>
              </a:rPr>
              <a:t>FOR GRAD STUDENTS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777240"/>
            <a:ext cx="10835640" cy="7772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2400" b="1" i="0">
                <a:solidFill>
                  <a:srgbClr val="1A2238"/>
                </a:solidFill>
                <a:latin typeface="Calibri"/>
              </a:rPr>
              <a:t>Skills worth investing in — whatever your subfield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1691640"/>
            <a:ext cx="3520440" cy="2103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777240" y="1691640"/>
            <a:ext cx="3520440" cy="73152"/>
          </a:xfrm>
          <a:prstGeom prst="rect">
            <a:avLst/>
          </a:prstGeom>
          <a:solidFill>
            <a:srgbClr val="0E5E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051560" y="1920240"/>
            <a:ext cx="2971800" cy="45720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800" b="1" i="0">
                <a:solidFill>
                  <a:srgbClr val="0E5E8C"/>
                </a:solidFill>
                <a:latin typeface="Calibri"/>
              </a:rPr>
              <a:t>Modeling language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51560" y="2468880"/>
            <a:ext cx="2971800" cy="1188719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600" b="0" i="0">
                <a:solidFill>
                  <a:srgbClr val="1A2238"/>
                </a:solidFill>
                <a:latin typeface="Calibri"/>
              </a:rPr>
              <a:t>Julia (Pumas/SciML) or Python (JAX/PyTorch). Pick one, go deep.</a:t>
            </a:r>
          </a:p>
        </p:txBody>
      </p:sp>
      <p:sp>
        <p:nvSpPr>
          <p:cNvPr id="9" name="Rectangle 8"/>
          <p:cNvSpPr/>
          <p:nvPr/>
        </p:nvSpPr>
        <p:spPr>
          <a:xfrm>
            <a:off x="4480559" y="1691640"/>
            <a:ext cx="3520440" cy="2103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480559" y="1691640"/>
            <a:ext cx="3520440" cy="73152"/>
          </a:xfrm>
          <a:prstGeom prst="rect">
            <a:avLst/>
          </a:prstGeom>
          <a:solidFill>
            <a:srgbClr val="0E5E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754879" y="1920240"/>
            <a:ext cx="2971800" cy="45720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800" b="1" i="0">
                <a:solidFill>
                  <a:srgbClr val="0E5E8C"/>
                </a:solidFill>
                <a:latin typeface="Calibri"/>
              </a:rPr>
              <a:t>Differential equations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54879" y="2468880"/>
            <a:ext cx="2971800" cy="1188719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600" b="0" i="0">
                <a:solidFill>
                  <a:srgbClr val="1A2238"/>
                </a:solidFill>
                <a:latin typeface="Calibri"/>
              </a:rPr>
              <a:t>ODEs, dynamical systems, sensitivity analysis — the bridge to ML.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183879" y="1691640"/>
            <a:ext cx="3520440" cy="2103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8183879" y="1691640"/>
            <a:ext cx="3520440" cy="73152"/>
          </a:xfrm>
          <a:prstGeom prst="rect">
            <a:avLst/>
          </a:prstGeom>
          <a:solidFill>
            <a:srgbClr val="0F8B8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8458200" y="1920240"/>
            <a:ext cx="2971800" cy="45720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800" b="1" i="0">
                <a:solidFill>
                  <a:srgbClr val="0F8B8D"/>
                </a:solidFill>
                <a:latin typeface="Calibri"/>
              </a:rPr>
              <a:t>Pharmacometrics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458200" y="2468880"/>
            <a:ext cx="2971800" cy="1188719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600" b="0" i="0">
                <a:solidFill>
                  <a:srgbClr val="1A2238"/>
                </a:solidFill>
                <a:latin typeface="Calibri"/>
              </a:rPr>
              <a:t>Compartmental PK, NLME, VPCs. SciML extends — doesn't replace.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77240" y="3977639"/>
            <a:ext cx="3520440" cy="2103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777240" y="3977639"/>
            <a:ext cx="3520440" cy="73152"/>
          </a:xfrm>
          <a:prstGeom prst="rect">
            <a:avLst/>
          </a:prstGeom>
          <a:solidFill>
            <a:srgbClr val="0F8B8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1051560" y="4206240"/>
            <a:ext cx="2971800" cy="45720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800" b="1" i="0">
                <a:solidFill>
                  <a:srgbClr val="0F8B8D"/>
                </a:solidFill>
                <a:latin typeface="Calibri"/>
              </a:rPr>
              <a:t>Responsible ML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51560" y="4754879"/>
            <a:ext cx="2971800" cy="1188719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600" b="0" i="0">
                <a:solidFill>
                  <a:srgbClr val="1A2238"/>
                </a:solidFill>
                <a:latin typeface="Calibri"/>
              </a:rPr>
              <a:t>Train/test discipline, calibration, uncertainty, fairness.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480559" y="3977639"/>
            <a:ext cx="3520440" cy="2103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4480559" y="3977639"/>
            <a:ext cx="3520440" cy="73152"/>
          </a:xfrm>
          <a:prstGeom prst="rect">
            <a:avLst/>
          </a:prstGeom>
          <a:solidFill>
            <a:srgbClr val="F392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4754879" y="4206240"/>
            <a:ext cx="2971800" cy="45720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800" b="1" i="0">
                <a:solidFill>
                  <a:srgbClr val="F39237"/>
                </a:solidFill>
                <a:latin typeface="Calibri"/>
              </a:rPr>
              <a:t>Read across two fields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754879" y="4754879"/>
            <a:ext cx="2971800" cy="1188719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600" b="0" i="0">
                <a:solidFill>
                  <a:srgbClr val="1A2238"/>
                </a:solidFill>
                <a:latin typeface="Calibri"/>
              </a:rPr>
              <a:t>CPT &amp; CPT:PSP — and NeurIPS / ICML / JMLR for SciML methods.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8183879" y="3977639"/>
            <a:ext cx="3520440" cy="2103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26" name="Rectangle 25"/>
          <p:cNvSpPr/>
          <p:nvPr/>
        </p:nvSpPr>
        <p:spPr>
          <a:xfrm>
            <a:off x="8183879" y="3977639"/>
            <a:ext cx="3520440" cy="73152"/>
          </a:xfrm>
          <a:prstGeom prst="rect">
            <a:avLst/>
          </a:prstGeom>
          <a:solidFill>
            <a:srgbClr val="F392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8458200" y="4206240"/>
            <a:ext cx="2971800" cy="45720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800" b="1" i="0">
                <a:solidFill>
                  <a:srgbClr val="F39237"/>
                </a:solidFill>
                <a:latin typeface="Calibri"/>
              </a:rPr>
              <a:t>Communicate clearly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458200" y="4754879"/>
            <a:ext cx="2971800" cy="1188719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600" b="0" i="0">
                <a:solidFill>
                  <a:srgbClr val="1A2238"/>
                </a:solidFill>
                <a:latin typeface="Calibri"/>
              </a:rPr>
              <a:t>The model that gets used is the one a clinician can interrogate.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48640" y="6355080"/>
            <a:ext cx="11094415" cy="10972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pic>
        <p:nvPicPr>
          <p:cNvPr id="30" name="Picture 29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6446520"/>
            <a:ext cx="877824" cy="27432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1554480" y="6446520"/>
            <a:ext cx="8686800" cy="2743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/>
            <a:r>
              <a:rPr sz="1200" b="0" i="0">
                <a:solidFill>
                  <a:srgbClr val="64748B"/>
                </a:solidFill>
                <a:latin typeface="Calibri"/>
              </a:rPr>
              <a:t>SciML in Drug Development  ·  Amit Roy  ·  University of Nebraska, April 2026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911535" y="6446520"/>
            <a:ext cx="731520" cy="2743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r"/>
            <a:r>
              <a:rPr sz="1200" b="0" i="0">
                <a:solidFill>
                  <a:srgbClr val="64748B"/>
                </a:solidFill>
                <a:latin typeface="Calibri"/>
              </a:rPr>
              <a:t>35 / 37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73152" cy="868680"/>
          </a:xfrm>
          <a:prstGeom prst="rect">
            <a:avLst/>
          </a:prstGeom>
          <a:solidFill>
            <a:srgbClr val="0F8B8D"/>
          </a:solidFill>
          <a:ln w="12700">
            <a:solidFill>
              <a:srgbClr val="0F8B8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457200"/>
            <a:ext cx="10835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b="1" kern="0" spc="400" dirty="0">
                <a:solidFill>
                  <a:srgbClr val="0F8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CONCLUDING THOUGHTS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777240" y="749808"/>
            <a:ext cx="10835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600" b="1" dirty="0">
                <a:solidFill>
                  <a:srgbClr val="1A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takeaways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777240" y="1783080"/>
            <a:ext cx="10607040" cy="14173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77240" y="1783080"/>
            <a:ext cx="1280160" cy="1417320"/>
          </a:xfrm>
          <a:prstGeom prst="rect">
            <a:avLst/>
          </a:prstGeom>
          <a:solidFill>
            <a:srgbClr val="0E5E8C"/>
          </a:solidFill>
          <a:ln w="12700">
            <a:solidFill>
              <a:srgbClr val="0E5E8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77240" y="1783080"/>
            <a:ext cx="128016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3600" dirty="0"/>
          </a:p>
        </p:txBody>
      </p:sp>
      <p:sp>
        <p:nvSpPr>
          <p:cNvPr id="8" name="Text 6"/>
          <p:cNvSpPr/>
          <p:nvPr/>
        </p:nvSpPr>
        <p:spPr>
          <a:xfrm>
            <a:off x="2240280" y="1920240"/>
            <a:ext cx="9098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0E5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AI/ML is now part of the clinical-pharmacology toolkit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2240280" y="2331720"/>
            <a:ext cx="9098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800" dirty="0">
                <a:solidFill>
                  <a:srgbClr val="1A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It's no longer a research curiosity — 300+ FDA submissions, multiple regulatory guidances, and active programs at virtually every major sponsor confirm this. The right question isn't 'whether,' it's 'where and how.'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777240" y="3291840"/>
            <a:ext cx="10607040" cy="14173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777240" y="3291840"/>
            <a:ext cx="1280160" cy="1417320"/>
          </a:xfrm>
          <a:prstGeom prst="rect">
            <a:avLst/>
          </a:prstGeom>
          <a:solidFill>
            <a:srgbClr val="0F8B8D"/>
          </a:solidFill>
          <a:ln w="12700">
            <a:solidFill>
              <a:srgbClr val="0F8B8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777240" y="3291840"/>
            <a:ext cx="128016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3600" dirty="0"/>
          </a:p>
        </p:txBody>
      </p:sp>
      <p:sp>
        <p:nvSpPr>
          <p:cNvPr id="13" name="Text 11"/>
          <p:cNvSpPr/>
          <p:nvPr/>
        </p:nvSpPr>
        <p:spPr>
          <a:xfrm>
            <a:off x="2240280" y="3429000"/>
            <a:ext cx="9098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0F8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SciML is the bridge between what we know and what data can teach us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2240280" y="3840480"/>
            <a:ext cx="9098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800" dirty="0">
                <a:solidFill>
                  <a:srgbClr val="1A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Pure ML alone can't replace pharmacometrics — it can't extrapolate, it ignores physiology, and it isn't trustworthy outside its training distribution. SciML keeps the mechanism you trust and learns only the residual. </a:t>
            </a:r>
            <a:endParaRPr lang="en-US" sz="1800" dirty="0"/>
          </a:p>
        </p:txBody>
      </p:sp>
      <p:sp>
        <p:nvSpPr>
          <p:cNvPr id="15" name="Shape 13"/>
          <p:cNvSpPr/>
          <p:nvPr/>
        </p:nvSpPr>
        <p:spPr>
          <a:xfrm>
            <a:off x="777240" y="4800600"/>
            <a:ext cx="10607040" cy="14173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777240" y="4800600"/>
            <a:ext cx="1280160" cy="1417320"/>
          </a:xfrm>
          <a:prstGeom prst="rect">
            <a:avLst/>
          </a:prstGeom>
          <a:solidFill>
            <a:srgbClr val="F39237"/>
          </a:solidFill>
          <a:ln w="12700">
            <a:solidFill>
              <a:srgbClr val="F392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777240" y="4800600"/>
            <a:ext cx="128016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3600" dirty="0"/>
          </a:p>
        </p:txBody>
      </p:sp>
      <p:sp>
        <p:nvSpPr>
          <p:cNvPr id="18" name="Text 16"/>
          <p:cNvSpPr/>
          <p:nvPr/>
        </p:nvSpPr>
        <p:spPr>
          <a:xfrm>
            <a:off x="2240280" y="4937760"/>
            <a:ext cx="9098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F392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biggest gains are still ahead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2240280" y="5349240"/>
            <a:ext cx="9098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800" dirty="0">
                <a:solidFill>
                  <a:srgbClr val="1A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Generative SciML, foundation models for biomarker dynamics, full digital-twin trial simulations, and closed-loop MIDD are all 1–5 years out</a:t>
            </a:r>
            <a:r>
              <a:rPr lang="en-US" sz="1800">
                <a:solidFill>
                  <a:srgbClr val="1A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</a:t>
            </a:r>
            <a:endParaRPr lang="en-US" sz="1800" dirty="0"/>
          </a:p>
        </p:txBody>
      </p:sp>
      <p:sp>
        <p:nvSpPr>
          <p:cNvPr id="20" name="Shape 18"/>
          <p:cNvSpPr/>
          <p:nvPr/>
        </p:nvSpPr>
        <p:spPr>
          <a:xfrm>
            <a:off x="548640" y="6355080"/>
            <a:ext cx="11094415" cy="10973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1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6446520"/>
            <a:ext cx="877824" cy="274320"/>
          </a:xfrm>
          <a:prstGeom prst="rect">
            <a:avLst/>
          </a:prstGeom>
        </p:spPr>
      </p:pic>
      <p:sp>
        <p:nvSpPr>
          <p:cNvPr id="22" name="Text 19"/>
          <p:cNvSpPr/>
          <p:nvPr/>
        </p:nvSpPr>
        <p:spPr>
          <a:xfrm>
            <a:off x="1554480" y="6446520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SciML in Drug Development  ·  Amit Roy  ·  University of Nebraska, April 2026</a:t>
            </a:r>
            <a:endParaRPr lang="en-US" sz="1200" dirty="0"/>
          </a:p>
        </p:txBody>
      </p:sp>
      <p:sp>
        <p:nvSpPr>
          <p:cNvPr id="23" name="Text 20"/>
          <p:cNvSpPr/>
          <p:nvPr/>
        </p:nvSpPr>
        <p:spPr>
          <a:xfrm>
            <a:off x="10911535" y="644652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36 / 37</a:t>
            </a:r>
            <a:endParaRPr lang="en-US" sz="12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77240" y="1691640"/>
            <a:ext cx="164592" cy="1280160"/>
          </a:xfrm>
          <a:prstGeom prst="rect">
            <a:avLst/>
          </a:prstGeom>
          <a:solidFill>
            <a:srgbClr val="F39237"/>
          </a:solidFill>
          <a:ln w="12700">
            <a:solidFill>
              <a:srgbClr val="F392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1097280" y="164592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800" dirty="0">
                <a:solidFill>
                  <a:srgbClr val="F392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THANK YOU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1097280" y="2057400"/>
            <a:ext cx="10058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 &amp; discussion</a:t>
            </a:r>
            <a:endParaRPr lang="en-US" sz="5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48640" y="502920"/>
            <a:ext cx="73152" cy="868680"/>
          </a:xfrm>
          <a:prstGeom prst="rect">
            <a:avLst/>
          </a:prstGeom>
          <a:solidFill>
            <a:srgbClr val="0F8B8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77240" y="457200"/>
            <a:ext cx="10835640" cy="3200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600" b="1" i="0" spc="400">
                <a:solidFill>
                  <a:srgbClr val="0F8B8D"/>
                </a:solidFill>
                <a:latin typeface="Calibri"/>
              </a:rPr>
              <a:t>DEFINITIONS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777240"/>
            <a:ext cx="10835640" cy="7772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2400" b="1" i="0">
                <a:solidFill>
                  <a:srgbClr val="1A2238"/>
                </a:solidFill>
                <a:latin typeface="Calibri"/>
              </a:rPr>
              <a:t>AI, machine learning, deep learning — nested ideas</a:t>
            </a:r>
          </a:p>
        </p:txBody>
      </p:sp>
      <p:sp>
        <p:nvSpPr>
          <p:cNvPr id="5" name="Oval 4"/>
          <p:cNvSpPr/>
          <p:nvPr/>
        </p:nvSpPr>
        <p:spPr>
          <a:xfrm>
            <a:off x="1097280" y="2011680"/>
            <a:ext cx="6035040" cy="4023360"/>
          </a:xfrm>
          <a:prstGeom prst="ellipse">
            <a:avLst/>
          </a:prstGeom>
          <a:solidFill>
            <a:srgbClr val="0E5E8C">
              <a:alpha val="22000"/>
            </a:srgbClr>
          </a:solidFill>
          <a:ln w="25400">
            <a:solidFill>
              <a:srgbClr val="0E5E8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Oval 5"/>
          <p:cNvSpPr/>
          <p:nvPr/>
        </p:nvSpPr>
        <p:spPr>
          <a:xfrm>
            <a:off x="2011680" y="2743200"/>
            <a:ext cx="4206240" cy="2560320"/>
          </a:xfrm>
          <a:prstGeom prst="ellipse">
            <a:avLst/>
          </a:prstGeom>
          <a:solidFill>
            <a:srgbClr val="0F8B8D">
              <a:alpha val="28000"/>
            </a:srgbClr>
          </a:solidFill>
          <a:ln w="25400">
            <a:solidFill>
              <a:srgbClr val="0F8B8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6"/>
          <p:cNvSpPr/>
          <p:nvPr/>
        </p:nvSpPr>
        <p:spPr>
          <a:xfrm>
            <a:off x="2926080" y="3383280"/>
            <a:ext cx="2377440" cy="1280160"/>
          </a:xfrm>
          <a:prstGeom prst="ellipse">
            <a:avLst/>
          </a:prstGeom>
          <a:solidFill>
            <a:srgbClr val="F39237"/>
          </a:solidFill>
          <a:ln w="25400">
            <a:solidFill>
              <a:srgbClr val="F3923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097280" y="2311914"/>
            <a:ext cx="6035040" cy="313932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/>
            <a:r>
              <a:rPr b="1" i="0" dirty="0">
                <a:solidFill>
                  <a:srgbClr val="0E5E8C"/>
                </a:solidFill>
                <a:latin typeface="Calibri"/>
              </a:rPr>
              <a:t>Artificial Intelligence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11680" y="2951994"/>
            <a:ext cx="4206240" cy="313932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/>
            <a:r>
              <a:rPr b="1" i="0" dirty="0">
                <a:solidFill>
                  <a:srgbClr val="0F8B8D"/>
                </a:solidFill>
                <a:latin typeface="Calibri"/>
              </a:rPr>
              <a:t>Machine Learning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926080" y="3866394"/>
            <a:ext cx="2377440" cy="313932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/>
            <a:r>
              <a:rPr b="1" i="0" dirty="0">
                <a:solidFill>
                  <a:srgbClr val="FFFFFF"/>
                </a:solidFill>
                <a:latin typeface="Calibri"/>
              </a:rPr>
              <a:t>Deep Learning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772400" y="1691640"/>
            <a:ext cx="73152" cy="1371600"/>
          </a:xfrm>
          <a:prstGeom prst="rect">
            <a:avLst/>
          </a:prstGeom>
          <a:solidFill>
            <a:srgbClr val="0E5E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955279" y="1645920"/>
            <a:ext cx="3931920" cy="45720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2000" b="1" i="0">
                <a:solidFill>
                  <a:srgbClr val="0E5E8C"/>
                </a:solidFill>
                <a:latin typeface="Calibri"/>
              </a:rPr>
              <a:t>Artificial Intelligence (AI)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955279" y="2148840"/>
            <a:ext cx="3931920" cy="91440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800" b="0" i="0">
                <a:solidFill>
                  <a:srgbClr val="64748B"/>
                </a:solidFill>
                <a:latin typeface="Calibri"/>
              </a:rPr>
              <a:t>Any technique that lets machines mimic human cognition — including expert systems.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772400" y="3337560"/>
            <a:ext cx="73152" cy="1371600"/>
          </a:xfrm>
          <a:prstGeom prst="rect">
            <a:avLst/>
          </a:prstGeom>
          <a:solidFill>
            <a:srgbClr val="0F8B8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7955279" y="3291840"/>
            <a:ext cx="3931920" cy="45720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2000" b="1" i="0">
                <a:solidFill>
                  <a:srgbClr val="0F8B8D"/>
                </a:solidFill>
                <a:latin typeface="Calibri"/>
              </a:rPr>
              <a:t>Machine Learning (ML)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955279" y="3794760"/>
            <a:ext cx="3931920" cy="91440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800" b="0" i="0">
                <a:solidFill>
                  <a:srgbClr val="64748B"/>
                </a:solidFill>
                <a:latin typeface="Calibri"/>
              </a:rPr>
              <a:t>Algorithms that learn from data — no hand-coded rules per pattern.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772400" y="4983480"/>
            <a:ext cx="73152" cy="1371600"/>
          </a:xfrm>
          <a:prstGeom prst="rect">
            <a:avLst/>
          </a:prstGeom>
          <a:solidFill>
            <a:srgbClr val="F392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7955279" y="4937760"/>
            <a:ext cx="3931920" cy="45720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2000" b="1" i="0">
                <a:solidFill>
                  <a:srgbClr val="F39237"/>
                </a:solidFill>
                <a:latin typeface="Calibri"/>
              </a:rPr>
              <a:t>Deep Learning (DL)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955279" y="5440680"/>
            <a:ext cx="3931920" cy="91440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800" b="0" i="0">
                <a:solidFill>
                  <a:srgbClr val="64748B"/>
                </a:solidFill>
                <a:latin typeface="Calibri"/>
              </a:rPr>
              <a:t>Multi-layer neural networks — especially good with images, sequences, and time courses.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48640" y="6355080"/>
            <a:ext cx="11094415" cy="10972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6446520"/>
            <a:ext cx="877824" cy="27432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554480" y="6446520"/>
            <a:ext cx="8686800" cy="2743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/>
            <a:r>
              <a:rPr sz="1200" b="0" i="0">
                <a:solidFill>
                  <a:srgbClr val="64748B"/>
                </a:solidFill>
                <a:latin typeface="Calibri"/>
              </a:rPr>
              <a:t>SciML in Drug Development  ·  Amit Roy  ·  University of Nebraska, April 2026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911535" y="6446520"/>
            <a:ext cx="731520" cy="2743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r"/>
            <a:r>
              <a:rPr sz="1200" b="0" i="0">
                <a:solidFill>
                  <a:srgbClr val="64748B"/>
                </a:solidFill>
                <a:latin typeface="Calibri"/>
              </a:rPr>
              <a:t>4 / 37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73152" cy="868680"/>
          </a:xfrm>
          <a:prstGeom prst="rect">
            <a:avLst/>
          </a:prstGeom>
          <a:solidFill>
            <a:srgbClr val="0F8B8D"/>
          </a:solidFill>
          <a:ln w="12700">
            <a:solidFill>
              <a:srgbClr val="0F8B8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457200"/>
            <a:ext cx="10835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b="1" kern="0" spc="400" dirty="0">
                <a:solidFill>
                  <a:srgbClr val="0F8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ML PARADIGMS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777240" y="749808"/>
            <a:ext cx="10835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600" b="1" dirty="0">
                <a:solidFill>
                  <a:srgbClr val="1A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families of machine learning, all useful in pharma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777240" y="1691640"/>
            <a:ext cx="5349240" cy="20574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76200" dist="25400" dir="5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77240" y="1691640"/>
            <a:ext cx="91440" cy="2057400"/>
          </a:xfrm>
          <a:prstGeom prst="rect">
            <a:avLst/>
          </a:prstGeom>
          <a:solidFill>
            <a:srgbClr val="0E5E8C"/>
          </a:solidFill>
          <a:ln w="12700">
            <a:solidFill>
              <a:srgbClr val="0E5E8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1051560" y="1874520"/>
            <a:ext cx="502920" cy="502920"/>
          </a:xfrm>
          <a:prstGeom prst="ellipse">
            <a:avLst/>
          </a:prstGeom>
          <a:solidFill>
            <a:srgbClr val="0E5E8C"/>
          </a:solidFill>
          <a:ln w="12700">
            <a:solidFill>
              <a:srgbClr val="0E5E8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856" y="1956816"/>
            <a:ext cx="338328" cy="338328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691640" y="1874520"/>
            <a:ext cx="4206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E5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Supervised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1051560" y="2468880"/>
            <a:ext cx="4892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700" dirty="0">
                <a:solidFill>
                  <a:srgbClr val="1A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Labeled data — each example carries a known outcome.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1051560" y="3108960"/>
            <a:ext cx="4892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i="1" dirty="0">
                <a:solidFill>
                  <a:srgbClr val="0E5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Example: </a:t>
            </a:r>
            <a:r>
              <a:rPr lang="en-US" sz="1600" i="1" dirty="0">
                <a:solidFill>
                  <a:srgbClr val="1A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Predicting responders from baseline covariates</a:t>
            </a: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6309360" y="1691640"/>
            <a:ext cx="5349240" cy="20574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76200" dist="25400" dir="5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6309360" y="1691640"/>
            <a:ext cx="91440" cy="2057400"/>
          </a:xfrm>
          <a:prstGeom prst="rect">
            <a:avLst/>
          </a:prstGeom>
          <a:solidFill>
            <a:srgbClr val="0F8B8D"/>
          </a:solidFill>
          <a:ln w="12700">
            <a:solidFill>
              <a:srgbClr val="0F8B8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1"/>
          <p:cNvSpPr/>
          <p:nvPr/>
        </p:nvSpPr>
        <p:spPr>
          <a:xfrm>
            <a:off x="6583680" y="1874520"/>
            <a:ext cx="502920" cy="502920"/>
          </a:xfrm>
          <a:prstGeom prst="ellipse">
            <a:avLst/>
          </a:prstGeom>
          <a:solidFill>
            <a:srgbClr val="0F8B8D"/>
          </a:solidFill>
          <a:ln w="12700">
            <a:solidFill>
              <a:srgbClr val="0F8B8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5976" y="1956816"/>
            <a:ext cx="338328" cy="338328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7223760" y="1874520"/>
            <a:ext cx="4206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F8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Unsupervised</a:t>
            </a:r>
            <a:endParaRPr lang="en-US" sz="2200" dirty="0"/>
          </a:p>
        </p:txBody>
      </p:sp>
      <p:sp>
        <p:nvSpPr>
          <p:cNvPr id="17" name="Text 13"/>
          <p:cNvSpPr/>
          <p:nvPr/>
        </p:nvSpPr>
        <p:spPr>
          <a:xfrm>
            <a:off x="6583680" y="2468880"/>
            <a:ext cx="4892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700" dirty="0">
                <a:solidFill>
                  <a:srgbClr val="1A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labels — find structure, clusters, or low-dim representations.</a:t>
            </a:r>
            <a:endParaRPr lang="en-US" sz="1700" dirty="0"/>
          </a:p>
        </p:txBody>
      </p:sp>
      <p:sp>
        <p:nvSpPr>
          <p:cNvPr id="18" name="Text 14"/>
          <p:cNvSpPr/>
          <p:nvPr/>
        </p:nvSpPr>
        <p:spPr>
          <a:xfrm>
            <a:off x="6583680" y="3108960"/>
            <a:ext cx="4892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i="1" dirty="0">
                <a:solidFill>
                  <a:srgbClr val="0F8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Example: </a:t>
            </a:r>
            <a:r>
              <a:rPr lang="en-US" sz="1600" i="1" dirty="0">
                <a:solidFill>
                  <a:srgbClr val="1A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Patient subtyping from omics + phenotypes</a:t>
            </a:r>
            <a:endParaRPr lang="en-US" sz="1600" dirty="0"/>
          </a:p>
        </p:txBody>
      </p:sp>
      <p:sp>
        <p:nvSpPr>
          <p:cNvPr id="19" name="Shape 15"/>
          <p:cNvSpPr/>
          <p:nvPr/>
        </p:nvSpPr>
        <p:spPr>
          <a:xfrm>
            <a:off x="777240" y="3886200"/>
            <a:ext cx="5349240" cy="20574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76200" dist="25400" dir="5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Shape 16"/>
          <p:cNvSpPr/>
          <p:nvPr/>
        </p:nvSpPr>
        <p:spPr>
          <a:xfrm>
            <a:off x="777240" y="3886200"/>
            <a:ext cx="91440" cy="2057400"/>
          </a:xfrm>
          <a:prstGeom prst="rect">
            <a:avLst/>
          </a:prstGeom>
          <a:solidFill>
            <a:srgbClr val="8B5CF6"/>
          </a:solidFill>
          <a:ln w="12700">
            <a:solidFill>
              <a:srgbClr val="8B5C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7"/>
          <p:cNvSpPr/>
          <p:nvPr/>
        </p:nvSpPr>
        <p:spPr>
          <a:xfrm>
            <a:off x="1051560" y="4069080"/>
            <a:ext cx="502920" cy="502920"/>
          </a:xfrm>
          <a:prstGeom prst="ellipse">
            <a:avLst/>
          </a:prstGeom>
          <a:solidFill>
            <a:srgbClr val="8B5CF6"/>
          </a:solidFill>
          <a:ln w="12700">
            <a:solidFill>
              <a:srgbClr val="8B5C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3856" y="4151376"/>
            <a:ext cx="338328" cy="338328"/>
          </a:xfrm>
          <a:prstGeom prst="rect">
            <a:avLst/>
          </a:prstGeom>
        </p:spPr>
      </p:pic>
      <p:sp>
        <p:nvSpPr>
          <p:cNvPr id="23" name="Text 18"/>
          <p:cNvSpPr/>
          <p:nvPr/>
        </p:nvSpPr>
        <p:spPr>
          <a:xfrm>
            <a:off x="1691640" y="4069080"/>
            <a:ext cx="4206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8B5C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Semi-supervised</a:t>
            </a:r>
            <a:endParaRPr lang="en-US" sz="2200" dirty="0"/>
          </a:p>
        </p:txBody>
      </p:sp>
      <p:sp>
        <p:nvSpPr>
          <p:cNvPr id="24" name="Text 19"/>
          <p:cNvSpPr/>
          <p:nvPr/>
        </p:nvSpPr>
        <p:spPr>
          <a:xfrm>
            <a:off x="1051560" y="4663440"/>
            <a:ext cx="4892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700" dirty="0">
                <a:solidFill>
                  <a:srgbClr val="1A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Small labeled + large unlabeled set — common in EHR data.</a:t>
            </a:r>
            <a:endParaRPr lang="en-US" sz="1700" dirty="0"/>
          </a:p>
        </p:txBody>
      </p:sp>
      <p:sp>
        <p:nvSpPr>
          <p:cNvPr id="25" name="Text 20"/>
          <p:cNvSpPr/>
          <p:nvPr/>
        </p:nvSpPr>
        <p:spPr>
          <a:xfrm>
            <a:off x="1051560" y="5303520"/>
            <a:ext cx="4892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i="1" dirty="0">
                <a:solidFill>
                  <a:srgbClr val="8B5C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Example: </a:t>
            </a:r>
            <a:r>
              <a:rPr lang="en-US" sz="1600" i="1" dirty="0">
                <a:solidFill>
                  <a:srgbClr val="1A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Adverse-event signal mining</a:t>
            </a:r>
            <a:endParaRPr lang="en-US" sz="1600" dirty="0"/>
          </a:p>
        </p:txBody>
      </p:sp>
      <p:sp>
        <p:nvSpPr>
          <p:cNvPr id="26" name="Shape 21"/>
          <p:cNvSpPr/>
          <p:nvPr/>
        </p:nvSpPr>
        <p:spPr>
          <a:xfrm>
            <a:off x="6309360" y="3886200"/>
            <a:ext cx="5349240" cy="20574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76200" dist="25400" dir="5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7" name="Shape 22"/>
          <p:cNvSpPr/>
          <p:nvPr/>
        </p:nvSpPr>
        <p:spPr>
          <a:xfrm>
            <a:off x="6309360" y="3886200"/>
            <a:ext cx="91440" cy="2057400"/>
          </a:xfrm>
          <a:prstGeom prst="rect">
            <a:avLst/>
          </a:prstGeom>
          <a:solidFill>
            <a:srgbClr val="F39237"/>
          </a:solidFill>
          <a:ln w="12700">
            <a:solidFill>
              <a:srgbClr val="F392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Shape 23"/>
          <p:cNvSpPr/>
          <p:nvPr/>
        </p:nvSpPr>
        <p:spPr>
          <a:xfrm>
            <a:off x="6583680" y="4069080"/>
            <a:ext cx="502920" cy="502920"/>
          </a:xfrm>
          <a:prstGeom prst="ellipse">
            <a:avLst/>
          </a:prstGeom>
          <a:solidFill>
            <a:srgbClr val="F39237"/>
          </a:solidFill>
          <a:ln w="12700">
            <a:solidFill>
              <a:srgbClr val="F392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5976" y="4151376"/>
            <a:ext cx="338328" cy="338328"/>
          </a:xfrm>
          <a:prstGeom prst="rect">
            <a:avLst/>
          </a:prstGeom>
        </p:spPr>
      </p:pic>
      <p:sp>
        <p:nvSpPr>
          <p:cNvPr id="30" name="Text 24"/>
          <p:cNvSpPr/>
          <p:nvPr/>
        </p:nvSpPr>
        <p:spPr>
          <a:xfrm>
            <a:off x="7223760" y="4069080"/>
            <a:ext cx="4206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392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Reinforcement</a:t>
            </a:r>
            <a:endParaRPr lang="en-US" sz="2200" dirty="0"/>
          </a:p>
        </p:txBody>
      </p:sp>
      <p:sp>
        <p:nvSpPr>
          <p:cNvPr id="31" name="Text 25"/>
          <p:cNvSpPr/>
          <p:nvPr/>
        </p:nvSpPr>
        <p:spPr>
          <a:xfrm>
            <a:off x="6583680" y="4663440"/>
            <a:ext cx="4892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700" dirty="0">
                <a:solidFill>
                  <a:srgbClr val="1A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agent learns from feedback by acting on its environment.</a:t>
            </a:r>
            <a:endParaRPr lang="en-US" sz="1700" dirty="0"/>
          </a:p>
        </p:txBody>
      </p:sp>
      <p:sp>
        <p:nvSpPr>
          <p:cNvPr id="32" name="Text 26"/>
          <p:cNvSpPr/>
          <p:nvPr/>
        </p:nvSpPr>
        <p:spPr>
          <a:xfrm>
            <a:off x="6583680" y="5303520"/>
            <a:ext cx="4892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i="1" dirty="0">
                <a:solidFill>
                  <a:srgbClr val="F392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Example: </a:t>
            </a:r>
            <a:r>
              <a:rPr lang="en-US" sz="1600" i="1" dirty="0">
                <a:solidFill>
                  <a:srgbClr val="1A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Adaptive dosing and trial designs</a:t>
            </a:r>
            <a:endParaRPr lang="en-US" sz="1600" dirty="0"/>
          </a:p>
        </p:txBody>
      </p:sp>
      <p:sp>
        <p:nvSpPr>
          <p:cNvPr id="33" name="Text 27"/>
          <p:cNvSpPr/>
          <p:nvPr/>
        </p:nvSpPr>
        <p:spPr>
          <a:xfrm>
            <a:off x="548640" y="5989320"/>
            <a:ext cx="1109441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Adapted from Liu Q et al., CPT 2020 (DOI: 10.1002/cpt.1771)</a:t>
            </a:r>
            <a:endParaRPr lang="en-US" sz="1200" dirty="0"/>
          </a:p>
        </p:txBody>
      </p:sp>
      <p:sp>
        <p:nvSpPr>
          <p:cNvPr id="34" name="Shape 28"/>
          <p:cNvSpPr/>
          <p:nvPr/>
        </p:nvSpPr>
        <p:spPr>
          <a:xfrm>
            <a:off x="548640" y="6355080"/>
            <a:ext cx="11094415" cy="10973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5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8640" y="6446520"/>
            <a:ext cx="877824" cy="274320"/>
          </a:xfrm>
          <a:prstGeom prst="rect">
            <a:avLst/>
          </a:prstGeom>
        </p:spPr>
      </p:pic>
      <p:sp>
        <p:nvSpPr>
          <p:cNvPr id="36" name="Text 29"/>
          <p:cNvSpPr/>
          <p:nvPr/>
        </p:nvSpPr>
        <p:spPr>
          <a:xfrm>
            <a:off x="1554480" y="6446520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SciML in Drug Development  ·  Amit Roy  ·  University of Nebraska, April 2026</a:t>
            </a:r>
            <a:endParaRPr lang="en-US" sz="1200" dirty="0"/>
          </a:p>
        </p:txBody>
      </p:sp>
      <p:sp>
        <p:nvSpPr>
          <p:cNvPr id="37" name="Text 30"/>
          <p:cNvSpPr/>
          <p:nvPr/>
        </p:nvSpPr>
        <p:spPr>
          <a:xfrm>
            <a:off x="10911535" y="644652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/ 37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73152" cy="868680"/>
          </a:xfrm>
          <a:prstGeom prst="rect">
            <a:avLst/>
          </a:prstGeom>
          <a:solidFill>
            <a:srgbClr val="0F8B8D"/>
          </a:solidFill>
          <a:ln w="12700">
            <a:solidFill>
              <a:srgbClr val="0F8B8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457200"/>
            <a:ext cx="10835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b="1" kern="0" spc="400" dirty="0">
                <a:solidFill>
                  <a:srgbClr val="0F8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DEFINITION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777240" y="749808"/>
            <a:ext cx="10835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600" b="1" dirty="0">
                <a:solidFill>
                  <a:srgbClr val="1A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SciML, in one sentence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777240" y="1783080"/>
            <a:ext cx="10607040" cy="1554480"/>
          </a:xfrm>
          <a:prstGeom prst="rect">
            <a:avLst/>
          </a:prstGeom>
          <a:solidFill>
            <a:srgbClr val="0E5E8C"/>
          </a:solidFill>
          <a:ln w="12700">
            <a:solidFill>
              <a:srgbClr val="0E5E8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77240" y="1783080"/>
            <a:ext cx="164592" cy="1554480"/>
          </a:xfrm>
          <a:prstGeom prst="rect">
            <a:avLst/>
          </a:prstGeom>
          <a:solidFill>
            <a:srgbClr val="F39237"/>
          </a:solidFill>
          <a:ln w="12700">
            <a:solidFill>
              <a:srgbClr val="F392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1188720" y="1783080"/>
            <a:ext cx="100584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Embed differential equations, conservation laws, and biology directly into machine-learning models — so they only learn what you don't already know.</a:t>
            </a:r>
            <a:endParaRPr lang="en-US" sz="2200" dirty="0"/>
          </a:p>
        </p:txBody>
      </p:sp>
      <p:sp>
        <p:nvSpPr>
          <p:cNvPr id="8" name="Shape 6"/>
          <p:cNvSpPr/>
          <p:nvPr/>
        </p:nvSpPr>
        <p:spPr>
          <a:xfrm>
            <a:off x="777240" y="3657600"/>
            <a:ext cx="3520440" cy="224028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76200" dist="25400" dir="5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2148840" y="3794760"/>
            <a:ext cx="777240" cy="777240"/>
          </a:xfrm>
          <a:prstGeom prst="ellipse">
            <a:avLst/>
          </a:prstGeom>
          <a:solidFill>
            <a:srgbClr val="0E5E8C"/>
          </a:solidFill>
          <a:ln w="12700">
            <a:solidFill>
              <a:srgbClr val="0E5E8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0" y="3931920"/>
            <a:ext cx="502920" cy="502920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777240" y="4663440"/>
            <a:ext cx="3520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E5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Structure-preserving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1005840" y="5074920"/>
            <a:ext cx="3063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600" dirty="0">
                <a:solidFill>
                  <a:srgbClr val="1A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 is constrained by scientific understanding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4480560" y="3657600"/>
            <a:ext cx="3520440" cy="224028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76200" dist="25400" dir="5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Shape 11"/>
          <p:cNvSpPr/>
          <p:nvPr/>
        </p:nvSpPr>
        <p:spPr>
          <a:xfrm>
            <a:off x="5852160" y="3794760"/>
            <a:ext cx="777240" cy="777240"/>
          </a:xfrm>
          <a:prstGeom prst="ellipse">
            <a:avLst/>
          </a:prstGeom>
          <a:solidFill>
            <a:srgbClr val="0F8B8D"/>
          </a:solidFill>
          <a:ln w="12700">
            <a:solidFill>
              <a:srgbClr val="0F8B8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9320" y="3931920"/>
            <a:ext cx="502920" cy="502920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4480560" y="4663440"/>
            <a:ext cx="3520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F8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Data-efficient</a:t>
            </a:r>
            <a:endParaRPr lang="en-US" sz="1800" dirty="0"/>
          </a:p>
        </p:txBody>
      </p:sp>
      <p:sp>
        <p:nvSpPr>
          <p:cNvPr id="17" name="Text 13"/>
          <p:cNvSpPr/>
          <p:nvPr/>
        </p:nvSpPr>
        <p:spPr>
          <a:xfrm>
            <a:off x="4709160" y="5074920"/>
            <a:ext cx="3063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600" dirty="0">
                <a:solidFill>
                  <a:srgbClr val="1A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Mechanistic knowledge carries the load where data is thin</a:t>
            </a:r>
            <a:endParaRPr lang="en-US" sz="1600" dirty="0"/>
          </a:p>
        </p:txBody>
      </p:sp>
      <p:sp>
        <p:nvSpPr>
          <p:cNvPr id="18" name="Shape 14"/>
          <p:cNvSpPr/>
          <p:nvPr/>
        </p:nvSpPr>
        <p:spPr>
          <a:xfrm>
            <a:off x="8183880" y="3657600"/>
            <a:ext cx="3520440" cy="224028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76200" dist="25400" dir="5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9" name="Shape 15"/>
          <p:cNvSpPr/>
          <p:nvPr/>
        </p:nvSpPr>
        <p:spPr>
          <a:xfrm>
            <a:off x="9555480" y="3794760"/>
            <a:ext cx="777240" cy="777240"/>
          </a:xfrm>
          <a:prstGeom prst="ellipse">
            <a:avLst/>
          </a:prstGeom>
          <a:solidFill>
            <a:srgbClr val="F39237"/>
          </a:solidFill>
          <a:ln w="12700">
            <a:solidFill>
              <a:srgbClr val="F392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92640" y="3931920"/>
            <a:ext cx="502920" cy="502920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8183880" y="4663440"/>
            <a:ext cx="3520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392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Extrapolation-aware</a:t>
            </a:r>
            <a:endParaRPr lang="en-US" sz="1800" dirty="0"/>
          </a:p>
        </p:txBody>
      </p:sp>
      <p:sp>
        <p:nvSpPr>
          <p:cNvPr id="22" name="Text 17"/>
          <p:cNvSpPr/>
          <p:nvPr/>
        </p:nvSpPr>
        <p:spPr>
          <a:xfrm>
            <a:off x="8412480" y="5074920"/>
            <a:ext cx="3063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600" dirty="0">
                <a:solidFill>
                  <a:srgbClr val="1A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Behaves sensibly outside the training range — needed for dose projection.</a:t>
            </a:r>
            <a:endParaRPr lang="en-US" sz="1600" dirty="0"/>
          </a:p>
        </p:txBody>
      </p:sp>
      <p:sp>
        <p:nvSpPr>
          <p:cNvPr id="23" name="Shape 18"/>
          <p:cNvSpPr/>
          <p:nvPr/>
        </p:nvSpPr>
        <p:spPr>
          <a:xfrm>
            <a:off x="548640" y="6355080"/>
            <a:ext cx="11094415" cy="10973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4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640" y="6446520"/>
            <a:ext cx="877824" cy="274320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1554480" y="6446520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SciML in Drug Development  ·  Amit Roy  ·  University of Nebraska, April 2026</a:t>
            </a:r>
            <a:endParaRPr lang="en-US" sz="1200" dirty="0"/>
          </a:p>
        </p:txBody>
      </p:sp>
      <p:sp>
        <p:nvSpPr>
          <p:cNvPr id="26" name="Text 20"/>
          <p:cNvSpPr/>
          <p:nvPr/>
        </p:nvSpPr>
        <p:spPr>
          <a:xfrm>
            <a:off x="10911535" y="644652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/ 37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73152" cy="868680"/>
          </a:xfrm>
          <a:prstGeom prst="rect">
            <a:avLst/>
          </a:prstGeom>
          <a:solidFill>
            <a:srgbClr val="0F8B8D"/>
          </a:solidFill>
          <a:ln w="12700">
            <a:solidFill>
              <a:srgbClr val="0F8B8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457200"/>
            <a:ext cx="10835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b="1" kern="0" spc="400" dirty="0">
                <a:solidFill>
                  <a:srgbClr val="0F8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METHODS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777240" y="749808"/>
            <a:ext cx="10835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600" b="1" dirty="0">
                <a:solidFill>
                  <a:srgbClr val="1A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SciML toolkit at a glance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777240" y="1691640"/>
            <a:ext cx="5349240" cy="20574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76200" dist="25400" dir="5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77240" y="1691640"/>
            <a:ext cx="91440" cy="2057400"/>
          </a:xfrm>
          <a:prstGeom prst="rect">
            <a:avLst/>
          </a:prstGeom>
          <a:solidFill>
            <a:srgbClr val="0E5E8C"/>
          </a:solidFill>
          <a:ln w="12700">
            <a:solidFill>
              <a:srgbClr val="0E5E8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1051560" y="1828800"/>
            <a:ext cx="4983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900" b="1" dirty="0">
                <a:solidFill>
                  <a:srgbClr val="0E5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Neural ODEs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1051560" y="2286000"/>
            <a:ext cx="4983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i="1" dirty="0">
                <a:solidFill>
                  <a:srgbClr val="1A223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dx/dt = NN(x, t; θ)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1051560" y="2697480"/>
            <a:ext cx="49834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1A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Neural network parameterizes the ODE right-hand side. Learn dynamics from time-course data.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6309360" y="1691640"/>
            <a:ext cx="5349240" cy="20574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76200" dist="25400" dir="5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6309360" y="1691640"/>
            <a:ext cx="91440" cy="2057400"/>
          </a:xfrm>
          <a:prstGeom prst="rect">
            <a:avLst/>
          </a:prstGeom>
          <a:solidFill>
            <a:srgbClr val="0F8B8D"/>
          </a:solidFill>
          <a:ln w="12700">
            <a:solidFill>
              <a:srgbClr val="0F8B8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583680" y="1828800"/>
            <a:ext cx="4983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900" b="1" dirty="0">
                <a:solidFill>
                  <a:srgbClr val="0F8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Universal DEs (UDEs)</a:t>
            </a:r>
            <a:endParaRPr lang="en-US" sz="1900" dirty="0"/>
          </a:p>
        </p:txBody>
      </p:sp>
      <p:sp>
        <p:nvSpPr>
          <p:cNvPr id="13" name="Text 11"/>
          <p:cNvSpPr/>
          <p:nvPr/>
        </p:nvSpPr>
        <p:spPr>
          <a:xfrm>
            <a:off x="6583680" y="2286000"/>
            <a:ext cx="4983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i="1" dirty="0">
                <a:solidFill>
                  <a:srgbClr val="1A223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dC/dt = -(CL/V)*C + NN(C, X; θ)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6583680" y="2697480"/>
            <a:ext cx="49834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1A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your mechanistic model. Replace only the unknown term with a small neural net. The pharma workhorse.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777240" y="3886200"/>
            <a:ext cx="5349240" cy="20574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76200" dist="25400" dir="5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777240" y="3886200"/>
            <a:ext cx="91440" cy="2057400"/>
          </a:xfrm>
          <a:prstGeom prst="rect">
            <a:avLst/>
          </a:prstGeom>
          <a:solidFill>
            <a:srgbClr val="8B5CF6"/>
          </a:solidFill>
          <a:ln w="12700">
            <a:solidFill>
              <a:srgbClr val="8B5C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1051560" y="4023360"/>
            <a:ext cx="4983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900" b="1" dirty="0">
                <a:solidFill>
                  <a:srgbClr val="8B5C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Physics-Informed NNs</a:t>
            </a:r>
            <a:endParaRPr lang="en-US" sz="1900" dirty="0"/>
          </a:p>
        </p:txBody>
      </p:sp>
      <p:sp>
        <p:nvSpPr>
          <p:cNvPr id="18" name="Text 16"/>
          <p:cNvSpPr/>
          <p:nvPr/>
        </p:nvSpPr>
        <p:spPr>
          <a:xfrm>
            <a:off x="1051560" y="4480560"/>
            <a:ext cx="4983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i="1" dirty="0">
                <a:solidFill>
                  <a:srgbClr val="1A223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loss = data MSE + ODE residual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1051560" y="4892040"/>
            <a:ext cx="49834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1A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 a neural net to satisfy a differential equation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6309360" y="3886200"/>
            <a:ext cx="5349240" cy="20574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76200" dist="25400" dir="5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6309360" y="3886200"/>
            <a:ext cx="91440" cy="2057400"/>
          </a:xfrm>
          <a:prstGeom prst="rect">
            <a:avLst/>
          </a:prstGeom>
          <a:solidFill>
            <a:srgbClr val="F39237"/>
          </a:solidFill>
          <a:ln w="12700">
            <a:solidFill>
              <a:srgbClr val="F392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6583680" y="4023360"/>
            <a:ext cx="4983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900" b="1" dirty="0">
                <a:solidFill>
                  <a:srgbClr val="F392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Operator learning</a:t>
            </a:r>
            <a:endParaRPr lang="en-US" sz="1900" dirty="0"/>
          </a:p>
        </p:txBody>
      </p:sp>
      <p:sp>
        <p:nvSpPr>
          <p:cNvPr id="23" name="Text 21"/>
          <p:cNvSpPr/>
          <p:nvPr/>
        </p:nvSpPr>
        <p:spPr>
          <a:xfrm>
            <a:off x="6583680" y="4480560"/>
            <a:ext cx="4983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i="1" dirty="0">
                <a:solidFill>
                  <a:srgbClr val="1A223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G_θ : (params, inputs) -&gt; trajectory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6583680" y="4892040"/>
            <a:ext cx="49834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1A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 the map from parameters to full simulation outputs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548640" y="6355080"/>
            <a:ext cx="11094415" cy="10973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6446520"/>
            <a:ext cx="877824" cy="274320"/>
          </a:xfrm>
          <a:prstGeom prst="rect">
            <a:avLst/>
          </a:prstGeom>
        </p:spPr>
      </p:pic>
      <p:sp>
        <p:nvSpPr>
          <p:cNvPr id="27" name="Text 24"/>
          <p:cNvSpPr/>
          <p:nvPr/>
        </p:nvSpPr>
        <p:spPr>
          <a:xfrm>
            <a:off x="1554480" y="6446520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SciML in Drug Development  ·  Amit Roy  ·  University of Nebraska, April 2026</a:t>
            </a:r>
            <a:endParaRPr lang="en-US" sz="1200" dirty="0"/>
          </a:p>
        </p:txBody>
      </p:sp>
      <p:sp>
        <p:nvSpPr>
          <p:cNvPr id="28" name="Text 25"/>
          <p:cNvSpPr/>
          <p:nvPr/>
        </p:nvSpPr>
        <p:spPr>
          <a:xfrm>
            <a:off x="10911535" y="644652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/ 37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73152" cy="868680"/>
          </a:xfrm>
          <a:prstGeom prst="rect">
            <a:avLst/>
          </a:prstGeom>
          <a:solidFill>
            <a:srgbClr val="0F8B8D"/>
          </a:solidFill>
          <a:ln w="12700">
            <a:solidFill>
              <a:srgbClr val="0F8B8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457200"/>
            <a:ext cx="10835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b="1" kern="0" spc="400" dirty="0">
                <a:solidFill>
                  <a:srgbClr val="0F8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WORKHORSE FOR PHARMA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777240" y="749808"/>
            <a:ext cx="10835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600" b="1" dirty="0">
                <a:solidFill>
                  <a:srgbClr val="1A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Universal Differential Equations (UDEs)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777240" y="1783080"/>
            <a:ext cx="10607040" cy="1371600"/>
          </a:xfrm>
          <a:prstGeom prst="rect">
            <a:avLst/>
          </a:prstGeom>
          <a:solidFill>
            <a:srgbClr val="0E5E8C"/>
          </a:solidFill>
          <a:ln w="12700">
            <a:solidFill>
              <a:srgbClr val="0E5E8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1783080"/>
            <a:ext cx="10607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dC/dt  =  </a:t>
            </a:r>
            <a:r>
              <a:rPr lang="en-US" sz="26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− (CL/V) · C</a:t>
            </a:r>
            <a:r>
              <a:rPr lang="en-US" sz="2600" b="1" dirty="0">
                <a:solidFill>
                  <a:srgbClr val="F3923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+  NN(C, covariates ; θ)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777240" y="2606040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BFD7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we know  (mechanism)</a:t>
            </a: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      +          </a:t>
            </a:r>
            <a:r>
              <a:rPr lang="en-US" sz="1100" i="1" dirty="0">
                <a:solidFill>
                  <a:srgbClr val="F392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we don't  (small neural net)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777240" y="3520440"/>
            <a:ext cx="3520440" cy="246888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76200" dist="25400" dir="5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77240" y="3520440"/>
            <a:ext cx="3520440" cy="73152"/>
          </a:xfrm>
          <a:prstGeom prst="rect">
            <a:avLst/>
          </a:prstGeom>
          <a:solidFill>
            <a:srgbClr val="0F8B8D"/>
          </a:solidFill>
          <a:ln w="12700">
            <a:solidFill>
              <a:srgbClr val="0F8B8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1051560" y="3703320"/>
            <a:ext cx="2971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500" b="1" dirty="0">
                <a:solidFill>
                  <a:srgbClr val="0F8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Preserve what you know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1051560" y="4160520"/>
            <a:ext cx="297180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800" dirty="0">
                <a:solidFill>
                  <a:srgbClr val="1A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PK structure, receptor binding, PBPK — kept verbatim.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solidFill>
                  <a:srgbClr val="1A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trusted equation stays in place.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4480560" y="3520440"/>
            <a:ext cx="3520440" cy="246888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76200" dist="25400" dir="5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4480560" y="3520440"/>
            <a:ext cx="3520440" cy="73152"/>
          </a:xfrm>
          <a:prstGeom prst="rect">
            <a:avLst/>
          </a:prstGeom>
          <a:solidFill>
            <a:srgbClr val="0F8B8D"/>
          </a:solidFill>
          <a:ln w="12700">
            <a:solidFill>
              <a:srgbClr val="0F8B8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754880" y="3703320"/>
            <a:ext cx="2971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500" b="1" dirty="0">
                <a:solidFill>
                  <a:srgbClr val="0F8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Discover what you don't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4754880" y="4160520"/>
            <a:ext cx="297180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800" dirty="0">
                <a:solidFill>
                  <a:srgbClr val="1A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Non-linear feedback, saturation, circadian terms emerge as learned functions you can inspect — and even symbolically regress into a closed form.</a:t>
            </a:r>
            <a:endParaRPr lang="en-US" sz="1800" dirty="0"/>
          </a:p>
        </p:txBody>
      </p:sp>
      <p:sp>
        <p:nvSpPr>
          <p:cNvPr id="16" name="Shape 14"/>
          <p:cNvSpPr/>
          <p:nvPr/>
        </p:nvSpPr>
        <p:spPr>
          <a:xfrm>
            <a:off x="8183880" y="3520440"/>
            <a:ext cx="3520440" cy="246888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76200" dist="25400" dir="5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8183880" y="3520440"/>
            <a:ext cx="3520440" cy="73152"/>
          </a:xfrm>
          <a:prstGeom prst="rect">
            <a:avLst/>
          </a:prstGeom>
          <a:solidFill>
            <a:srgbClr val="0F8B8D"/>
          </a:solidFill>
          <a:ln w="12700">
            <a:solidFill>
              <a:srgbClr val="0F8B8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8458200" y="3703320"/>
            <a:ext cx="2971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500" b="1" dirty="0">
                <a:solidFill>
                  <a:srgbClr val="0F8B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Requires less data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8458200" y="4160520"/>
            <a:ext cx="297180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800" dirty="0">
                <a:solidFill>
                  <a:srgbClr val="1A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of the model is already right. The neural net only needs to learn a small correction — feasible with phase-1 / phase-2 datasets.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548640" y="5989320"/>
            <a:ext cx="1109441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Rackauckas C et al., 2020 (arXiv:2001.04385) — Universal Differential Equations for Scientific Machine Learning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548640" y="6355080"/>
            <a:ext cx="11094415" cy="10973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6446520"/>
            <a:ext cx="877824" cy="274320"/>
          </a:xfrm>
          <a:prstGeom prst="rect">
            <a:avLst/>
          </a:prstGeom>
        </p:spPr>
      </p:pic>
      <p:sp>
        <p:nvSpPr>
          <p:cNvPr id="23" name="Text 20"/>
          <p:cNvSpPr/>
          <p:nvPr/>
        </p:nvSpPr>
        <p:spPr>
          <a:xfrm>
            <a:off x="1554480" y="6446520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SciML in Drug Development  ·  Amit Roy  ·  University of Nebraska, April 2026</a:t>
            </a:r>
            <a:endParaRPr lang="en-US" sz="1200" dirty="0"/>
          </a:p>
        </p:txBody>
      </p:sp>
      <p:sp>
        <p:nvSpPr>
          <p:cNvPr id="24" name="Text 21"/>
          <p:cNvSpPr/>
          <p:nvPr/>
        </p:nvSpPr>
        <p:spPr>
          <a:xfrm>
            <a:off x="10911535" y="644652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/ 37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48640" y="502920"/>
            <a:ext cx="73152" cy="868680"/>
          </a:xfrm>
          <a:prstGeom prst="rect">
            <a:avLst/>
          </a:prstGeom>
          <a:solidFill>
            <a:srgbClr val="0F8B8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77240" y="457200"/>
            <a:ext cx="10835640" cy="3200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600" b="1" i="0" spc="400">
                <a:solidFill>
                  <a:srgbClr val="0F8B8D"/>
                </a:solidFill>
                <a:latin typeface="Calibri"/>
              </a:rPr>
              <a:t>DEFINITION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777240"/>
            <a:ext cx="10835640" cy="77724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2400" b="1" i="0">
                <a:solidFill>
                  <a:srgbClr val="1A2238"/>
                </a:solidFill>
                <a:latin typeface="Calibri"/>
              </a:rPr>
              <a:t>DeepNLME — UDEs meet nonlinear mixed-effects models</a:t>
            </a:r>
          </a:p>
        </p:txBody>
      </p:sp>
      <p:pic>
        <p:nvPicPr>
          <p:cNvPr id="5" name="Picture 4" descr="deepnlme_ven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" y="1371600"/>
            <a:ext cx="4682209" cy="420624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546632" y="3368992"/>
            <a:ext cx="1306336" cy="868680"/>
          </a:xfrm>
          <a:prstGeom prst="rect">
            <a:avLst/>
          </a:prstGeom>
          <a:solidFill>
            <a:srgbClr val="0E5E8C"/>
          </a:solidFill>
          <a:ln w="12700">
            <a:solidFill>
              <a:srgbClr val="0E5E8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2498056" y="3326701"/>
            <a:ext cx="1306336" cy="86868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/>
            <a:r>
              <a:rPr sz="1400" b="1" i="0">
                <a:solidFill>
                  <a:srgbClr val="FFFFFF"/>
                </a:solidFill>
                <a:latin typeface="Calibri"/>
              </a:rPr>
              <a:t>DeepNLME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870929" y="1691640"/>
            <a:ext cx="5543525" cy="292608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300" b="1" i="0" spc="400">
                <a:solidFill>
                  <a:srgbClr val="0F8B8D"/>
                </a:solidFill>
                <a:latin typeface="Calibri"/>
              </a:rPr>
              <a:t>WHAT GOES INTO IT</a:t>
            </a:r>
          </a:p>
        </p:txBody>
      </p:sp>
      <p:sp>
        <p:nvSpPr>
          <p:cNvPr id="9" name="Oval 8"/>
          <p:cNvSpPr/>
          <p:nvPr/>
        </p:nvSpPr>
        <p:spPr>
          <a:xfrm>
            <a:off x="5870929" y="2176272"/>
            <a:ext cx="182880" cy="182880"/>
          </a:xfrm>
          <a:prstGeom prst="ellipse">
            <a:avLst/>
          </a:prstGeom>
          <a:solidFill>
            <a:srgbClr val="0E5E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145249" y="2057400"/>
            <a:ext cx="5269205" cy="36576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/>
            <a:r>
              <a:rPr sz="1800" b="1" i="0">
                <a:solidFill>
                  <a:srgbClr val="0E5E8C"/>
                </a:solidFill>
                <a:latin typeface="Calibri"/>
              </a:rPr>
              <a:t>Dynamics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45249" y="2423160"/>
            <a:ext cx="5269205" cy="5029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400" b="0" i="1">
                <a:solidFill>
                  <a:srgbClr val="64748B"/>
                </a:solidFill>
                <a:latin typeface="Calibri"/>
              </a:rPr>
              <a:t>Mechanistic ODEs — what we already know about PK/PD</a:t>
            </a:r>
          </a:p>
        </p:txBody>
      </p:sp>
      <p:sp>
        <p:nvSpPr>
          <p:cNvPr id="12" name="Oval 11"/>
          <p:cNvSpPr/>
          <p:nvPr/>
        </p:nvSpPr>
        <p:spPr>
          <a:xfrm>
            <a:off x="5870929" y="3136391"/>
            <a:ext cx="182880" cy="182880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145249" y="3017520"/>
            <a:ext cx="5269205" cy="36576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/>
            <a:r>
              <a:rPr sz="1800" b="1" i="0">
                <a:solidFill>
                  <a:srgbClr val="8B5CF6"/>
                </a:solidFill>
                <a:latin typeface="Calibri"/>
              </a:rPr>
              <a:t>Machine learning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145249" y="3383279"/>
            <a:ext cx="5269205" cy="5029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400" b="0" i="1">
                <a:solidFill>
                  <a:srgbClr val="64748B"/>
                </a:solidFill>
                <a:latin typeface="Calibri"/>
              </a:rPr>
              <a:t>Neural surrogates — what we don't yet know</a:t>
            </a:r>
          </a:p>
        </p:txBody>
      </p:sp>
      <p:sp>
        <p:nvSpPr>
          <p:cNvPr id="15" name="Oval 14"/>
          <p:cNvSpPr/>
          <p:nvPr/>
        </p:nvSpPr>
        <p:spPr>
          <a:xfrm>
            <a:off x="5870929" y="4096511"/>
            <a:ext cx="182880" cy="182880"/>
          </a:xfrm>
          <a:prstGeom prst="ellipse">
            <a:avLst/>
          </a:prstGeom>
          <a:solidFill>
            <a:srgbClr val="F392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145249" y="3977639"/>
            <a:ext cx="5269205" cy="36576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/>
            <a:r>
              <a:rPr sz="1800" b="1" i="0">
                <a:solidFill>
                  <a:srgbClr val="F39237"/>
                </a:solidFill>
                <a:latin typeface="Calibri"/>
              </a:rPr>
              <a:t>NLME / statistics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145249" y="4343400"/>
            <a:ext cx="5269205" cy="502920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 algn="l"/>
            <a:r>
              <a:rPr sz="1400" b="0" i="1">
                <a:solidFill>
                  <a:srgbClr val="64748B"/>
                </a:solidFill>
                <a:latin typeface="Calibri"/>
              </a:rPr>
              <a:t>Population fixed + random effects — between-subject variability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77240" y="5577840"/>
            <a:ext cx="10637215" cy="384048"/>
          </a:xfrm>
          <a:prstGeom prst="rect">
            <a:avLst/>
          </a:prstGeom>
          <a:solidFill>
            <a:srgbClr val="F392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777240" y="5577840"/>
            <a:ext cx="10637215" cy="384048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/>
            <a:r>
              <a:rPr sz="1600" b="1" i="1">
                <a:solidFill>
                  <a:srgbClr val="FFFFFF"/>
                </a:solidFill>
                <a:latin typeface="Calibri"/>
              </a:rPr>
              <a:t>DeepNLME = UDE structural form + neural mixed-effects + classical NLME estimation.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48640" y="5989320"/>
            <a:ext cx="11094415" cy="2743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/>
            <a:r>
              <a:rPr sz="1200" b="0" i="1">
                <a:solidFill>
                  <a:srgbClr val="64748B"/>
                </a:solidFill>
                <a:latin typeface="Calibri"/>
              </a:rPr>
              <a:t>UDE: Rackauckas C, 2021 (arXiv:2001.04385)  ·  Term coined: Korsbo N, PAGE Workshop 2024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48640" y="6355080"/>
            <a:ext cx="11094415" cy="10972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pic>
        <p:nvPicPr>
          <p:cNvPr id="22" name="Picture 21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640" y="6446520"/>
            <a:ext cx="877824" cy="27432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1554480" y="6446520"/>
            <a:ext cx="8686800" cy="2743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/>
            <a:r>
              <a:rPr sz="1200" b="0" i="0">
                <a:solidFill>
                  <a:srgbClr val="64748B"/>
                </a:solidFill>
                <a:latin typeface="Calibri"/>
              </a:rPr>
              <a:t>SciML in Drug Development  ·  Amit Roy  ·  University of Nebraska, April 2026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911535" y="6446520"/>
            <a:ext cx="731520" cy="27432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r"/>
            <a:r>
              <a:rPr sz="1200" b="0" i="0">
                <a:solidFill>
                  <a:srgbClr val="64748B"/>
                </a:solidFill>
                <a:latin typeface="Calibri"/>
              </a:rPr>
              <a:t>9 / 37</a:t>
            </a:r>
          </a:p>
        </p:txBody>
      </p:sp>
    </p:spTree>
    <p:extLst>
      <p:ext uri="{BB962C8B-B14F-4D97-AF65-F5344CB8AC3E}">
        <p14:creationId xmlns:p14="http://schemas.microsoft.com/office/powerpoint/2010/main" val="15477318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A3E819F82E6C4E83F2E9A68C05B54D" ma:contentTypeVersion="18" ma:contentTypeDescription="Create a new document." ma:contentTypeScope="" ma:versionID="07a5bd3ac9e75f1a4d4cb0921193f844">
  <xsd:schema xmlns:xsd="http://www.w3.org/2001/XMLSchema" xmlns:xs="http://www.w3.org/2001/XMLSchema" xmlns:p="http://schemas.microsoft.com/office/2006/metadata/properties" xmlns:ns2="a248d3f5-6c08-4329-8f4a-ded0277912bb" xmlns:ns3="08b7d543-592b-43b4-90be-58482cbb11a2" targetNamespace="http://schemas.microsoft.com/office/2006/metadata/properties" ma:root="true" ma:fieldsID="7ee14511bcd1bb8046048d120e4beecd" ns2:_="" ns3:_="">
    <xsd:import namespace="a248d3f5-6c08-4329-8f4a-ded0277912bb"/>
    <xsd:import namespace="08b7d543-592b-43b4-90be-58482cbb11a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DocumentLink" minOccurs="0"/>
                <xsd:element ref="ns2:Category" minOccurs="0"/>
                <xsd:element ref="ns2:Month" minOccurs="0"/>
                <xsd:element ref="ns2:Author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48d3f5-6c08-4329-8f4a-ded0277912b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DocumentLink" ma:index="15" nillable="true" ma:displayName="Document Link" ma:format="Hyperlink" ma:internalName="DocumentLink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Category" ma:index="16" nillable="true" ma:displayName="Category" ma:format="Dropdown" ma:internalName="Category">
      <xsd:simpleType>
        <xsd:restriction base="dms:Choice">
          <xsd:enumeration value="General"/>
          <xsd:enumeration value="Tutorial"/>
          <xsd:enumeration value="Poster"/>
          <xsd:enumeration value="Presentation"/>
          <xsd:enumeration value="Publication"/>
          <xsd:enumeration value="Job Aid"/>
        </xsd:restriction>
      </xsd:simpleType>
    </xsd:element>
    <xsd:element name="Month" ma:index="17" nillable="true" ma:displayName="Month" ma:format="Dropdown" ma:internalName="Month">
      <xsd:simpleType>
        <xsd:restriction base="dms:Choice">
          <xsd:enumeration value="January"/>
          <xsd:enumeration value="February"/>
          <xsd:enumeration value="March"/>
          <xsd:enumeration value="April"/>
          <xsd:enumeration value="May"/>
          <xsd:enumeration value="June"/>
          <xsd:enumeration value="July "/>
          <xsd:enumeration value="August"/>
          <xsd:enumeration value="September"/>
          <xsd:enumeration value="October"/>
          <xsd:enumeration value="November"/>
          <xsd:enumeration value="December"/>
        </xsd:restriction>
      </xsd:simpleType>
    </xsd:element>
    <xsd:element name="Authors" ma:index="18" nillable="true" ma:displayName="Authors" ma:format="Dropdown" ma:internalName="Authors">
      <xsd:simpleType>
        <xsd:restriction base="dms:Note">
          <xsd:maxLength value="255"/>
        </xsd:restriction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a0c1383f-e283-468d-93b1-8f91aa2938b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b7d543-592b-43b4-90be-58482cbb11a2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0188ad69-4cad-4558-85e7-e1535cbbc594}" ma:internalName="TaxCatchAll" ma:showField="CatchAllData" ma:web="08b7d543-592b-43b4-90be-58482cbb11a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9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248d3f5-6c08-4329-8f4a-ded0277912bb">
      <Terms xmlns="http://schemas.microsoft.com/office/infopath/2007/PartnerControls"/>
    </lcf76f155ced4ddcb4097134ff3c332f>
    <DocumentLink xmlns="a248d3f5-6c08-4329-8f4a-ded0277912bb">
      <Url xsi:nil="true"/>
      <Description xsi:nil="true"/>
    </DocumentLink>
    <Month xmlns="a248d3f5-6c08-4329-8f4a-ded0277912bb" xsi:nil="true"/>
    <Authors xmlns="a248d3f5-6c08-4329-8f4a-ded0277912bb" xsi:nil="true"/>
    <Category xmlns="a248d3f5-6c08-4329-8f4a-ded0277912bb" xsi:nil="true"/>
    <TaxCatchAll xmlns="08b7d543-592b-43b4-90be-58482cbb11a2" xsi:nil="true"/>
  </documentManagement>
</p:properties>
</file>

<file path=customXml/itemProps1.xml><?xml version="1.0" encoding="utf-8"?>
<ds:datastoreItem xmlns:ds="http://schemas.openxmlformats.org/officeDocument/2006/customXml" ds:itemID="{CE95A790-ACEF-44E6-800D-B33FC9616634}"/>
</file>

<file path=customXml/itemProps2.xml><?xml version="1.0" encoding="utf-8"?>
<ds:datastoreItem xmlns:ds="http://schemas.openxmlformats.org/officeDocument/2006/customXml" ds:itemID="{764A18E3-57C0-4291-A493-8F4EF7CB2883}"/>
</file>

<file path=customXml/itemProps3.xml><?xml version="1.0" encoding="utf-8"?>
<ds:datastoreItem xmlns:ds="http://schemas.openxmlformats.org/officeDocument/2006/customXml" ds:itemID="{89161898-3826-46B8-A1D7-9DF9B11EAAF9}"/>
</file>

<file path=docProps/app.xml><?xml version="1.0" encoding="utf-8"?>
<Properties xmlns="http://schemas.openxmlformats.org/officeDocument/2006/extended-properties" xmlns:vt="http://schemas.openxmlformats.org/officeDocument/2006/docPropsVTypes">
  <TotalTime>1228</TotalTime>
  <Words>4143</Words>
  <Application>Microsoft Macintosh PowerPoint</Application>
  <PresentationFormat>Widescreen</PresentationFormat>
  <Paragraphs>494</Paragraphs>
  <Slides>37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3" baseType="lpstr">
      <vt:lpstr>Aptos</vt:lpstr>
      <vt:lpstr>Arial</vt:lpstr>
      <vt:lpstr>Calibri</vt:lpstr>
      <vt:lpstr>Courier New</vt:lpstr>
      <vt:lpstr>PT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Current and Future Applications of SciML in Drug Development</dc:title>
  <dc:subject>PptxGenJS Presentation</dc:subject>
  <dc:creator>Amit Roy, Pumas-AI</dc:creator>
  <cp:lastModifiedBy>Amit Roy</cp:lastModifiedBy>
  <cp:revision>1</cp:revision>
  <dcterms:created xsi:type="dcterms:W3CDTF">2026-04-27T00:47:08Z</dcterms:created>
  <dcterms:modified xsi:type="dcterms:W3CDTF">2026-04-28T19:25:01Z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0x010100E4A3E819F82E6C4E83F2E9A68C05B54D</vt:lpwstr>
  </property>
</Properties>
</file>